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Lst>
  <p:notesMasterIdLst>
    <p:notesMasterId r:id="rId32"/>
  </p:notesMasterIdLst>
  <p:handoutMasterIdLst>
    <p:handoutMasterId r:id="rId33"/>
  </p:handoutMasterIdLst>
  <p:sldIdLst>
    <p:sldId id="694" r:id="rId3"/>
    <p:sldId id="720" r:id="rId4"/>
    <p:sldId id="728" r:id="rId5"/>
    <p:sldId id="729" r:id="rId6"/>
    <p:sldId id="703" r:id="rId7"/>
    <p:sldId id="704" r:id="rId8"/>
    <p:sldId id="705" r:id="rId9"/>
    <p:sldId id="724" r:id="rId10"/>
    <p:sldId id="696" r:id="rId11"/>
    <p:sldId id="708" r:id="rId12"/>
    <p:sldId id="722" r:id="rId13"/>
    <p:sldId id="709" r:id="rId14"/>
    <p:sldId id="260" r:id="rId15"/>
    <p:sldId id="706" r:id="rId16"/>
    <p:sldId id="707" r:id="rId17"/>
    <p:sldId id="721" r:id="rId18"/>
    <p:sldId id="725" r:id="rId19"/>
    <p:sldId id="726" r:id="rId20"/>
    <p:sldId id="698" r:id="rId21"/>
    <p:sldId id="711" r:id="rId22"/>
    <p:sldId id="712" r:id="rId23"/>
    <p:sldId id="727" r:id="rId24"/>
    <p:sldId id="714" r:id="rId25"/>
    <p:sldId id="716" r:id="rId26"/>
    <p:sldId id="715" r:id="rId27"/>
    <p:sldId id="354" r:id="rId28"/>
    <p:sldId id="699" r:id="rId29"/>
    <p:sldId id="717"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146698"/>
    <a:srgbClr val="DEDFE0"/>
    <a:srgbClr val="58585A"/>
    <a:srgbClr val="C2BAB2"/>
    <a:srgbClr val="99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2112" autoAdjust="0"/>
  </p:normalViewPr>
  <p:slideViewPr>
    <p:cSldViewPr snapToGrid="0">
      <p:cViewPr varScale="1">
        <p:scale>
          <a:sx n="102" d="100"/>
          <a:sy n="102" d="100"/>
        </p:scale>
        <p:origin x="810" y="102"/>
      </p:cViewPr>
      <p:guideLst/>
    </p:cSldViewPr>
  </p:slideViewPr>
  <p:notesTextViewPr>
    <p:cViewPr>
      <p:scale>
        <a:sx n="1" d="1"/>
        <a:sy n="1" d="1"/>
      </p:scale>
      <p:origin x="0" y="0"/>
    </p:cViewPr>
  </p:notesTextViewPr>
  <p:notesViewPr>
    <p:cSldViewPr snapToGrid="0">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BD2DB-8C7F-4034-8E99-ADC38F353D1D}" type="doc">
      <dgm:prSet loTypeId="urn:microsoft.com/office/officeart/2005/8/layout/target3" loCatId="list" qsTypeId="urn:microsoft.com/office/officeart/2005/8/quickstyle/simple1" qsCatId="simple" csTypeId="urn:microsoft.com/office/officeart/2005/8/colors/accent5_4" csCatId="accent5" phldr="1"/>
      <dgm:spPr/>
      <dgm:t>
        <a:bodyPr/>
        <a:lstStyle/>
        <a:p>
          <a:endParaRPr lang="en-US"/>
        </a:p>
      </dgm:t>
    </dgm:pt>
    <dgm:pt modelId="{AFBFDF06-8239-4413-872D-3A31363FFF16}">
      <dgm:prSet phldrT="[Text]"/>
      <dgm:spPr>
        <a:xfrm>
          <a:off x="2018102" y="1291585"/>
          <a:ext cx="8497497" cy="2340998"/>
        </a:xfrm>
        <a:prstGeom prst="rect">
          <a:avLst/>
        </a:prstGeom>
        <a:noFill/>
        <a:ln w="12700" cap="flat" cmpd="sng" algn="ctr">
          <a:solidFill>
            <a:schemeClr val="accent5"/>
          </a:solidFill>
          <a:prstDash val="solid"/>
          <a:miter lim="800000"/>
        </a:ln>
        <a:effectLst/>
      </dgm:spPr>
      <dgm:t>
        <a:bodyPr/>
        <a:lstStyle/>
        <a:p>
          <a:pPr>
            <a:buNone/>
          </a:pPr>
          <a:endParaRPr lang="en-US" dirty="0">
            <a:solidFill>
              <a:srgbClr val="000000"/>
            </a:solidFill>
            <a:latin typeface="Arial" panose="020B0604020202020204" pitchFamily="34" charset="0"/>
            <a:ea typeface="+mn-ea"/>
            <a:cs typeface="Arial" panose="020B0604020202020204" pitchFamily="34" charset="0"/>
          </a:endParaRPr>
        </a:p>
      </dgm:t>
    </dgm:pt>
    <dgm:pt modelId="{A7CD3ED6-1CED-48D4-9518-CBCEF00A8938}" type="parTrans" cxnId="{E68AD92A-0D51-46B7-AD06-70D7B9B30CB3}">
      <dgm:prSet/>
      <dgm:spPr/>
      <dgm:t>
        <a:bodyPr/>
        <a:lstStyle/>
        <a:p>
          <a:endParaRPr lang="en-US">
            <a:latin typeface="Arial" panose="020B0604020202020204" pitchFamily="34" charset="0"/>
            <a:cs typeface="Arial" panose="020B0604020202020204" pitchFamily="34" charset="0"/>
          </a:endParaRPr>
        </a:p>
      </dgm:t>
    </dgm:pt>
    <dgm:pt modelId="{C2A8D910-F73B-4A74-84A2-86D536B8E0DB}" type="sibTrans" cxnId="{E68AD92A-0D51-46B7-AD06-70D7B9B30CB3}">
      <dgm:prSet/>
      <dgm:spPr/>
      <dgm:t>
        <a:bodyPr/>
        <a:lstStyle/>
        <a:p>
          <a:endParaRPr lang="en-US">
            <a:latin typeface="Arial" panose="020B0604020202020204" pitchFamily="34" charset="0"/>
            <a:cs typeface="Arial" panose="020B0604020202020204" pitchFamily="34" charset="0"/>
          </a:endParaRPr>
        </a:p>
      </dgm:t>
    </dgm:pt>
    <dgm:pt modelId="{DDB4B296-DF41-4A77-A6B8-5E1613708BFF}">
      <dgm:prSet phldrT="[Text]"/>
      <dgm:spPr>
        <a:xfrm>
          <a:off x="2018102" y="2583171"/>
          <a:ext cx="8497497" cy="645792"/>
        </a:xfrm>
        <a:prstGeom prst="rect">
          <a:avLst/>
        </a:prstGeom>
        <a:noFill/>
        <a:ln w="12700" cap="flat" cmpd="sng" algn="ctr">
          <a:solidFill>
            <a:srgbClr val="58585A"/>
          </a:solidFill>
          <a:prstDash val="solid"/>
          <a:miter lim="800000"/>
        </a:ln>
        <a:effectLst/>
      </dgm:spPr>
      <dgm:t>
        <a:bodyPr/>
        <a:lstStyle/>
        <a:p>
          <a:pPr>
            <a:buNone/>
          </a:pPr>
          <a:endParaRPr lang="en-US" dirty="0">
            <a:solidFill>
              <a:srgbClr val="000000"/>
            </a:solidFill>
            <a:latin typeface="Arial" panose="020B0604020202020204" pitchFamily="34" charset="0"/>
            <a:ea typeface="+mn-ea"/>
            <a:cs typeface="Arial" panose="020B0604020202020204" pitchFamily="34" charset="0"/>
          </a:endParaRPr>
        </a:p>
      </dgm:t>
    </dgm:pt>
    <dgm:pt modelId="{29A7F0D3-0F06-4463-B08F-75165B70BBDE}" type="parTrans" cxnId="{2E409DFD-C361-4D38-BAF4-66E116241A9B}">
      <dgm:prSet/>
      <dgm:spPr/>
      <dgm:t>
        <a:bodyPr/>
        <a:lstStyle/>
        <a:p>
          <a:endParaRPr lang="en-US">
            <a:latin typeface="Arial" panose="020B0604020202020204" pitchFamily="34" charset="0"/>
            <a:cs typeface="Arial" panose="020B0604020202020204" pitchFamily="34" charset="0"/>
          </a:endParaRPr>
        </a:p>
      </dgm:t>
    </dgm:pt>
    <dgm:pt modelId="{8CBD09BB-3670-456C-A220-66212CD6222F}" type="sibTrans" cxnId="{2E409DFD-C361-4D38-BAF4-66E116241A9B}">
      <dgm:prSet/>
      <dgm:spPr/>
      <dgm:t>
        <a:bodyPr/>
        <a:lstStyle/>
        <a:p>
          <a:endParaRPr lang="en-US">
            <a:latin typeface="Arial" panose="020B0604020202020204" pitchFamily="34" charset="0"/>
            <a:cs typeface="Arial" panose="020B0604020202020204" pitchFamily="34" charset="0"/>
          </a:endParaRPr>
        </a:p>
      </dgm:t>
    </dgm:pt>
    <dgm:pt modelId="{3CFC5FA2-4C34-4792-B8A5-046FCE37747B}">
      <dgm:prSet/>
      <dgm:spPr>
        <a:xfrm>
          <a:off x="2018102" y="1937378"/>
          <a:ext cx="8497497" cy="1493395"/>
        </a:xfrm>
        <a:prstGeom prst="rect">
          <a:avLst/>
        </a:prstGeom>
        <a:noFill/>
        <a:ln w="12700" cap="flat" cmpd="sng" algn="ctr">
          <a:solidFill>
            <a:schemeClr val="bg2"/>
          </a:solidFill>
          <a:prstDash val="solid"/>
          <a:miter lim="800000"/>
        </a:ln>
        <a:effectLst/>
      </dgm:spPr>
      <dgm:t>
        <a:bodyPr/>
        <a:lstStyle/>
        <a:p>
          <a:pPr>
            <a:buNone/>
          </a:pPr>
          <a:endParaRPr lang="en-US" dirty="0">
            <a:solidFill>
              <a:srgbClr val="000000"/>
            </a:solidFill>
            <a:latin typeface="Arial" panose="020B0604020202020204" pitchFamily="34" charset="0"/>
            <a:ea typeface="+mn-ea"/>
            <a:cs typeface="Arial" panose="020B0604020202020204" pitchFamily="34" charset="0"/>
          </a:endParaRPr>
        </a:p>
      </dgm:t>
    </dgm:pt>
    <dgm:pt modelId="{32CC1213-CD4A-447C-A1B2-2AE5AD7B97B2}" type="sibTrans" cxnId="{CD4D161B-5D59-4C6B-9B9E-3877588CD29D}">
      <dgm:prSet/>
      <dgm:spPr/>
      <dgm:t>
        <a:bodyPr/>
        <a:lstStyle/>
        <a:p>
          <a:endParaRPr lang="en-US">
            <a:latin typeface="Arial" panose="020B0604020202020204" pitchFamily="34" charset="0"/>
            <a:cs typeface="Arial" panose="020B0604020202020204" pitchFamily="34" charset="0"/>
          </a:endParaRPr>
        </a:p>
      </dgm:t>
    </dgm:pt>
    <dgm:pt modelId="{046F7BC1-4FA1-4B6D-BB6A-BE92C0ACCC26}" type="parTrans" cxnId="{CD4D161B-5D59-4C6B-9B9E-3877588CD29D}">
      <dgm:prSet/>
      <dgm:spPr/>
      <dgm:t>
        <a:bodyPr/>
        <a:lstStyle/>
        <a:p>
          <a:endParaRPr lang="en-US">
            <a:latin typeface="Arial" panose="020B0604020202020204" pitchFamily="34" charset="0"/>
            <a:cs typeface="Arial" panose="020B0604020202020204" pitchFamily="34" charset="0"/>
          </a:endParaRPr>
        </a:p>
      </dgm:t>
    </dgm:pt>
    <dgm:pt modelId="{A0365D4D-A640-4332-8EDC-D77AE12AE3F7}">
      <dgm:prSet/>
      <dgm:spPr>
        <a:xfrm>
          <a:off x="2018102" y="645792"/>
          <a:ext cx="8497497" cy="3188601"/>
        </a:xfrm>
        <a:prstGeom prst="rect">
          <a:avLst/>
        </a:prstGeom>
        <a:noFill/>
        <a:ln w="12700" cap="flat" cmpd="sng" algn="ctr">
          <a:solidFill>
            <a:schemeClr val="accent1"/>
          </a:solidFill>
          <a:prstDash val="solid"/>
          <a:miter lim="800000"/>
        </a:ln>
        <a:effectLst/>
      </dgm:spPr>
      <dgm:t>
        <a:bodyPr/>
        <a:lstStyle/>
        <a:p>
          <a:pPr>
            <a:buNone/>
          </a:pPr>
          <a:endParaRPr lang="en-US" dirty="0">
            <a:solidFill>
              <a:srgbClr val="000000"/>
            </a:solidFill>
            <a:latin typeface="Arial" panose="020B0604020202020204" pitchFamily="34" charset="0"/>
            <a:ea typeface="+mn-ea"/>
            <a:cs typeface="Arial" panose="020B0604020202020204" pitchFamily="34" charset="0"/>
          </a:endParaRPr>
        </a:p>
      </dgm:t>
    </dgm:pt>
    <dgm:pt modelId="{5F4FA418-8022-4D01-BC51-A9B835916440}" type="sibTrans" cxnId="{941C5311-6800-4E3D-96AC-EFF9386DA06B}">
      <dgm:prSet/>
      <dgm:spPr/>
      <dgm:t>
        <a:bodyPr/>
        <a:lstStyle/>
        <a:p>
          <a:endParaRPr lang="en-US">
            <a:latin typeface="Arial" panose="020B0604020202020204" pitchFamily="34" charset="0"/>
            <a:cs typeface="Arial" panose="020B0604020202020204" pitchFamily="34" charset="0"/>
          </a:endParaRPr>
        </a:p>
      </dgm:t>
    </dgm:pt>
    <dgm:pt modelId="{1773DA12-7E67-49BF-ACDA-A05F9B2183CA}" type="parTrans" cxnId="{941C5311-6800-4E3D-96AC-EFF9386DA06B}">
      <dgm:prSet/>
      <dgm:spPr/>
      <dgm:t>
        <a:bodyPr/>
        <a:lstStyle/>
        <a:p>
          <a:endParaRPr lang="en-US">
            <a:latin typeface="Arial" panose="020B0604020202020204" pitchFamily="34" charset="0"/>
            <a:cs typeface="Arial" panose="020B0604020202020204" pitchFamily="34" charset="0"/>
          </a:endParaRPr>
        </a:p>
      </dgm:t>
    </dgm:pt>
    <dgm:pt modelId="{0F7069F3-8B30-422F-9A8D-2A60AE001BF7}">
      <dgm:prSet phldrT="[Text]"/>
      <dgm:spPr>
        <a:xfrm>
          <a:off x="2018102" y="0"/>
          <a:ext cx="8497497" cy="4036205"/>
        </a:xfrm>
        <a:prstGeom prst="rect">
          <a:avLst/>
        </a:prstGeom>
        <a:noFill/>
        <a:ln w="12700" cap="flat" cmpd="sng" algn="ctr">
          <a:solidFill>
            <a:srgbClr val="003366"/>
          </a:solidFill>
          <a:prstDash val="solid"/>
          <a:miter lim="800000"/>
        </a:ln>
        <a:effectLst/>
      </dgm:spPr>
      <dgm:t>
        <a:bodyPr/>
        <a:lstStyle/>
        <a:p>
          <a:pPr>
            <a:buNone/>
          </a:pPr>
          <a:endParaRPr lang="en-US" dirty="0">
            <a:solidFill>
              <a:srgbClr val="000000"/>
            </a:solidFill>
            <a:latin typeface="Arial" panose="020B0604020202020204" pitchFamily="34" charset="0"/>
            <a:ea typeface="+mn-ea"/>
            <a:cs typeface="Arial" panose="020B0604020202020204" pitchFamily="34" charset="0"/>
          </a:endParaRPr>
        </a:p>
      </dgm:t>
    </dgm:pt>
    <dgm:pt modelId="{29497372-C089-47BF-A55F-A10EEB264B83}" type="sibTrans" cxnId="{A7B89FD4-174C-444B-8A2D-E4F467CE1781}">
      <dgm:prSet/>
      <dgm:spPr/>
      <dgm:t>
        <a:bodyPr/>
        <a:lstStyle/>
        <a:p>
          <a:endParaRPr lang="en-US">
            <a:latin typeface="Arial" panose="020B0604020202020204" pitchFamily="34" charset="0"/>
            <a:cs typeface="Arial" panose="020B0604020202020204" pitchFamily="34" charset="0"/>
          </a:endParaRPr>
        </a:p>
      </dgm:t>
    </dgm:pt>
    <dgm:pt modelId="{98910714-E597-4076-B2F6-52F4601EF0A6}" type="parTrans" cxnId="{A7B89FD4-174C-444B-8A2D-E4F467CE1781}">
      <dgm:prSet/>
      <dgm:spPr/>
      <dgm:t>
        <a:bodyPr/>
        <a:lstStyle/>
        <a:p>
          <a:endParaRPr lang="en-US">
            <a:latin typeface="Arial" panose="020B0604020202020204" pitchFamily="34" charset="0"/>
            <a:cs typeface="Arial" panose="020B0604020202020204" pitchFamily="34" charset="0"/>
          </a:endParaRPr>
        </a:p>
      </dgm:t>
    </dgm:pt>
    <dgm:pt modelId="{9A05BA1B-693D-4BFC-874B-F6BB2B1A69D2}" type="pres">
      <dgm:prSet presAssocID="{4B0BD2DB-8C7F-4034-8E99-ADC38F353D1D}" presName="Name0" presStyleCnt="0">
        <dgm:presLayoutVars>
          <dgm:chMax val="7"/>
          <dgm:dir/>
          <dgm:animLvl val="lvl"/>
          <dgm:resizeHandles val="exact"/>
        </dgm:presLayoutVars>
      </dgm:prSet>
      <dgm:spPr/>
    </dgm:pt>
    <dgm:pt modelId="{F553F052-23F3-4941-AC6A-B25B4823CDCF}" type="pres">
      <dgm:prSet presAssocID="{0F7069F3-8B30-422F-9A8D-2A60AE001BF7}" presName="circle1" presStyleLbl="node1" presStyleIdx="0" presStyleCnt="5"/>
      <dgm:spPr>
        <a:xfrm>
          <a:off x="0" y="0"/>
          <a:ext cx="4036205" cy="4036205"/>
        </a:xfrm>
        <a:prstGeom prst="pie">
          <a:avLst>
            <a:gd name="adj1" fmla="val 5400000"/>
            <a:gd name="adj2" fmla="val 16200000"/>
          </a:avLst>
        </a:prstGeom>
        <a:solidFill>
          <a:srgbClr val="003366"/>
        </a:solidFill>
        <a:ln w="12700" cap="flat" cmpd="sng" algn="ctr">
          <a:solidFill>
            <a:srgbClr val="FFFFFF"/>
          </a:solidFill>
          <a:prstDash val="solid"/>
          <a:miter lim="800000"/>
        </a:ln>
        <a:effectLst/>
      </dgm:spPr>
    </dgm:pt>
    <dgm:pt modelId="{AF31EB0E-B48A-433F-BE7B-9B84BBE938C8}" type="pres">
      <dgm:prSet presAssocID="{0F7069F3-8B30-422F-9A8D-2A60AE001BF7}" presName="space" presStyleCnt="0"/>
      <dgm:spPr/>
    </dgm:pt>
    <dgm:pt modelId="{2EB78AFA-1836-4BC5-B1CA-77750BFEEC4D}" type="pres">
      <dgm:prSet presAssocID="{0F7069F3-8B30-422F-9A8D-2A60AE001BF7}" presName="rect1" presStyleLbl="alignAcc1" presStyleIdx="0" presStyleCnt="5"/>
      <dgm:spPr/>
    </dgm:pt>
    <dgm:pt modelId="{3C511DF8-89B7-485A-8F9D-18B94A0DDA6F}" type="pres">
      <dgm:prSet presAssocID="{A0365D4D-A640-4332-8EDC-D77AE12AE3F7}" presName="vertSpace2" presStyleLbl="node1" presStyleIdx="0" presStyleCnt="5"/>
      <dgm:spPr/>
    </dgm:pt>
    <dgm:pt modelId="{2F042683-17A8-454C-B216-5E9812E6A605}" type="pres">
      <dgm:prSet presAssocID="{A0365D4D-A640-4332-8EDC-D77AE12AE3F7}" presName="circle2" presStyleLbl="node1" presStyleIdx="1" presStyleCnt="5"/>
      <dgm:spPr>
        <a:xfrm>
          <a:off x="423801" y="645792"/>
          <a:ext cx="3188601" cy="3188601"/>
        </a:xfrm>
        <a:prstGeom prst="pie">
          <a:avLst>
            <a:gd name="adj1" fmla="val 5400000"/>
            <a:gd name="adj2" fmla="val 16200000"/>
          </a:avLst>
        </a:prstGeom>
        <a:solidFill>
          <a:srgbClr val="146698"/>
        </a:solidFill>
        <a:ln w="12700" cap="flat" cmpd="sng" algn="ctr">
          <a:solidFill>
            <a:srgbClr val="FFFFFF"/>
          </a:solidFill>
          <a:prstDash val="solid"/>
          <a:miter lim="800000"/>
        </a:ln>
        <a:effectLst/>
      </dgm:spPr>
    </dgm:pt>
    <dgm:pt modelId="{08835130-3E29-4CDA-818C-2E2787824332}" type="pres">
      <dgm:prSet presAssocID="{A0365D4D-A640-4332-8EDC-D77AE12AE3F7}" presName="rect2" presStyleLbl="alignAcc1" presStyleIdx="1" presStyleCnt="5"/>
      <dgm:spPr/>
    </dgm:pt>
    <dgm:pt modelId="{A3114E92-D3C6-4816-9E3D-42923691669C}" type="pres">
      <dgm:prSet presAssocID="{AFBFDF06-8239-4413-872D-3A31363FFF16}" presName="vertSpace3" presStyleLbl="node1" presStyleIdx="1" presStyleCnt="5"/>
      <dgm:spPr/>
    </dgm:pt>
    <dgm:pt modelId="{AE2B8791-6CD6-4FBD-86BB-27177D352EE6}" type="pres">
      <dgm:prSet presAssocID="{AFBFDF06-8239-4413-872D-3A31363FFF16}" presName="circle3" presStyleLbl="node1" presStyleIdx="2" presStyleCnt="5"/>
      <dgm:spPr>
        <a:xfrm>
          <a:off x="847603" y="1291585"/>
          <a:ext cx="2340998" cy="2340998"/>
        </a:xfrm>
        <a:prstGeom prst="pie">
          <a:avLst>
            <a:gd name="adj1" fmla="val 5400000"/>
            <a:gd name="adj2" fmla="val 16200000"/>
          </a:avLst>
        </a:prstGeom>
        <a:solidFill>
          <a:srgbClr val="C2BAB2"/>
        </a:solidFill>
        <a:ln w="12700" cap="flat" cmpd="sng" algn="ctr">
          <a:solidFill>
            <a:srgbClr val="FFFFFF"/>
          </a:solidFill>
          <a:prstDash val="solid"/>
          <a:miter lim="800000"/>
        </a:ln>
        <a:effectLst/>
      </dgm:spPr>
    </dgm:pt>
    <dgm:pt modelId="{4C191678-D5DC-4193-96DB-615194C5F9F3}" type="pres">
      <dgm:prSet presAssocID="{AFBFDF06-8239-4413-872D-3A31363FFF16}" presName="rect3" presStyleLbl="alignAcc1" presStyleIdx="2" presStyleCnt="5"/>
      <dgm:spPr/>
    </dgm:pt>
    <dgm:pt modelId="{38B78D7C-CB6C-46A5-838B-A96B541693F7}" type="pres">
      <dgm:prSet presAssocID="{3CFC5FA2-4C34-4792-B8A5-046FCE37747B}" presName="vertSpace4" presStyleLbl="node1" presStyleIdx="2" presStyleCnt="5"/>
      <dgm:spPr/>
    </dgm:pt>
    <dgm:pt modelId="{A2C75CBC-F860-4697-B83B-5F81D48C0BB9}" type="pres">
      <dgm:prSet presAssocID="{3CFC5FA2-4C34-4792-B8A5-046FCE37747B}" presName="circle4" presStyleLbl="node1" presStyleIdx="3" presStyleCnt="5"/>
      <dgm:spPr>
        <a:xfrm>
          <a:off x="1271404" y="1937378"/>
          <a:ext cx="1493395" cy="1493395"/>
        </a:xfrm>
        <a:prstGeom prst="pie">
          <a:avLst>
            <a:gd name="adj1" fmla="val 5400000"/>
            <a:gd name="adj2" fmla="val 16200000"/>
          </a:avLst>
        </a:prstGeom>
        <a:solidFill>
          <a:srgbClr val="DEDFE0"/>
        </a:solidFill>
        <a:ln w="12700" cap="flat" cmpd="sng" algn="ctr">
          <a:solidFill>
            <a:srgbClr val="FFFFFF"/>
          </a:solidFill>
          <a:prstDash val="solid"/>
          <a:miter lim="800000"/>
        </a:ln>
        <a:effectLst/>
      </dgm:spPr>
    </dgm:pt>
    <dgm:pt modelId="{67FF91D8-035A-49FB-926A-DF40E0A75A3F}" type="pres">
      <dgm:prSet presAssocID="{3CFC5FA2-4C34-4792-B8A5-046FCE37747B}" presName="rect4" presStyleLbl="alignAcc1" presStyleIdx="3" presStyleCnt="5"/>
      <dgm:spPr/>
    </dgm:pt>
    <dgm:pt modelId="{23D1D3EF-996B-48C5-A9C5-B863F766266F}" type="pres">
      <dgm:prSet presAssocID="{DDB4B296-DF41-4A77-A6B8-5E1613708BFF}" presName="vertSpace5" presStyleLbl="node1" presStyleIdx="3" presStyleCnt="5"/>
      <dgm:spPr/>
    </dgm:pt>
    <dgm:pt modelId="{DBD1BD84-6753-4FB8-A676-CFA1F9616712}" type="pres">
      <dgm:prSet presAssocID="{DDB4B296-DF41-4A77-A6B8-5E1613708BFF}" presName="circle5" presStyleLbl="node1" presStyleIdx="4" presStyleCnt="5"/>
      <dgm:spPr>
        <a:xfrm>
          <a:off x="1695206" y="2583171"/>
          <a:ext cx="645792" cy="645792"/>
        </a:xfrm>
        <a:prstGeom prst="pie">
          <a:avLst>
            <a:gd name="adj1" fmla="val 5400000"/>
            <a:gd name="adj2" fmla="val 16200000"/>
          </a:avLst>
        </a:prstGeom>
        <a:solidFill>
          <a:srgbClr val="58585A"/>
        </a:solidFill>
        <a:ln w="12700" cap="flat" cmpd="sng" algn="ctr">
          <a:solidFill>
            <a:srgbClr val="FFFFFF"/>
          </a:solidFill>
          <a:prstDash val="solid"/>
          <a:miter lim="800000"/>
        </a:ln>
        <a:effectLst/>
      </dgm:spPr>
    </dgm:pt>
    <dgm:pt modelId="{AA260BD2-7E74-49F3-AD55-1040AB11F1CE}" type="pres">
      <dgm:prSet presAssocID="{DDB4B296-DF41-4A77-A6B8-5E1613708BFF}" presName="rect5" presStyleLbl="alignAcc1" presStyleIdx="4" presStyleCnt="5"/>
      <dgm:spPr/>
    </dgm:pt>
    <dgm:pt modelId="{5D20C41D-C055-4D2B-BB56-6D5545A4ECAD}" type="pres">
      <dgm:prSet presAssocID="{0F7069F3-8B30-422F-9A8D-2A60AE001BF7}" presName="rect1ParTxNoCh" presStyleLbl="alignAcc1" presStyleIdx="4" presStyleCnt="5">
        <dgm:presLayoutVars>
          <dgm:chMax val="1"/>
          <dgm:bulletEnabled val="1"/>
        </dgm:presLayoutVars>
      </dgm:prSet>
      <dgm:spPr/>
    </dgm:pt>
    <dgm:pt modelId="{15199122-D231-44EE-BC4A-D757EC019E0C}" type="pres">
      <dgm:prSet presAssocID="{A0365D4D-A640-4332-8EDC-D77AE12AE3F7}" presName="rect2ParTxNoCh" presStyleLbl="alignAcc1" presStyleIdx="4" presStyleCnt="5">
        <dgm:presLayoutVars>
          <dgm:chMax val="1"/>
          <dgm:bulletEnabled val="1"/>
        </dgm:presLayoutVars>
      </dgm:prSet>
      <dgm:spPr/>
    </dgm:pt>
    <dgm:pt modelId="{8237EB35-6CD3-4781-A45F-88F0CBD6F187}" type="pres">
      <dgm:prSet presAssocID="{AFBFDF06-8239-4413-872D-3A31363FFF16}" presName="rect3ParTxNoCh" presStyleLbl="alignAcc1" presStyleIdx="4" presStyleCnt="5">
        <dgm:presLayoutVars>
          <dgm:chMax val="1"/>
          <dgm:bulletEnabled val="1"/>
        </dgm:presLayoutVars>
      </dgm:prSet>
      <dgm:spPr/>
    </dgm:pt>
    <dgm:pt modelId="{88B08B08-293E-4683-87CC-C29F12406655}" type="pres">
      <dgm:prSet presAssocID="{3CFC5FA2-4C34-4792-B8A5-046FCE37747B}" presName="rect4ParTxNoCh" presStyleLbl="alignAcc1" presStyleIdx="4" presStyleCnt="5">
        <dgm:presLayoutVars>
          <dgm:chMax val="1"/>
          <dgm:bulletEnabled val="1"/>
        </dgm:presLayoutVars>
      </dgm:prSet>
      <dgm:spPr/>
    </dgm:pt>
    <dgm:pt modelId="{ABA8AA0D-0893-4465-B851-B58DBD81066A}" type="pres">
      <dgm:prSet presAssocID="{DDB4B296-DF41-4A77-A6B8-5E1613708BFF}" presName="rect5ParTxNoCh" presStyleLbl="alignAcc1" presStyleIdx="4" presStyleCnt="5">
        <dgm:presLayoutVars>
          <dgm:chMax val="1"/>
          <dgm:bulletEnabled val="1"/>
        </dgm:presLayoutVars>
      </dgm:prSet>
      <dgm:spPr/>
    </dgm:pt>
  </dgm:ptLst>
  <dgm:cxnLst>
    <dgm:cxn modelId="{941C5311-6800-4E3D-96AC-EFF9386DA06B}" srcId="{4B0BD2DB-8C7F-4034-8E99-ADC38F353D1D}" destId="{A0365D4D-A640-4332-8EDC-D77AE12AE3F7}" srcOrd="1" destOrd="0" parTransId="{1773DA12-7E67-49BF-ACDA-A05F9B2183CA}" sibTransId="{5F4FA418-8022-4D01-BC51-A9B835916440}"/>
    <dgm:cxn modelId="{FD279112-7F7B-4DC3-A2EB-9D9AB7678CC5}" type="presOf" srcId="{4B0BD2DB-8C7F-4034-8E99-ADC38F353D1D}" destId="{9A05BA1B-693D-4BFC-874B-F6BB2B1A69D2}" srcOrd="0" destOrd="0" presId="urn:microsoft.com/office/officeart/2005/8/layout/target3"/>
    <dgm:cxn modelId="{CD4D161B-5D59-4C6B-9B9E-3877588CD29D}" srcId="{4B0BD2DB-8C7F-4034-8E99-ADC38F353D1D}" destId="{3CFC5FA2-4C34-4792-B8A5-046FCE37747B}" srcOrd="3" destOrd="0" parTransId="{046F7BC1-4FA1-4B6D-BB6A-BE92C0ACCC26}" sibTransId="{32CC1213-CD4A-447C-A1B2-2AE5AD7B97B2}"/>
    <dgm:cxn modelId="{B162CC23-F8AA-4CCE-AE6D-A6CB8041E2CF}" type="presOf" srcId="{3CFC5FA2-4C34-4792-B8A5-046FCE37747B}" destId="{88B08B08-293E-4683-87CC-C29F12406655}" srcOrd="1" destOrd="0" presId="urn:microsoft.com/office/officeart/2005/8/layout/target3"/>
    <dgm:cxn modelId="{E68AD92A-0D51-46B7-AD06-70D7B9B30CB3}" srcId="{4B0BD2DB-8C7F-4034-8E99-ADC38F353D1D}" destId="{AFBFDF06-8239-4413-872D-3A31363FFF16}" srcOrd="2" destOrd="0" parTransId="{A7CD3ED6-1CED-48D4-9518-CBCEF00A8938}" sibTransId="{C2A8D910-F73B-4A74-84A2-86D536B8E0DB}"/>
    <dgm:cxn modelId="{38B32F41-3EC6-4252-B36F-B26380C3BE6A}" type="presOf" srcId="{A0365D4D-A640-4332-8EDC-D77AE12AE3F7}" destId="{15199122-D231-44EE-BC4A-D757EC019E0C}" srcOrd="1" destOrd="0" presId="urn:microsoft.com/office/officeart/2005/8/layout/target3"/>
    <dgm:cxn modelId="{C1E43E4B-BE68-4D72-9771-32A3801E1646}" type="presOf" srcId="{A0365D4D-A640-4332-8EDC-D77AE12AE3F7}" destId="{08835130-3E29-4CDA-818C-2E2787824332}" srcOrd="0" destOrd="0" presId="urn:microsoft.com/office/officeart/2005/8/layout/target3"/>
    <dgm:cxn modelId="{C7EE7359-A52C-4005-A0F4-99E01E94010B}" type="presOf" srcId="{0F7069F3-8B30-422F-9A8D-2A60AE001BF7}" destId="{5D20C41D-C055-4D2B-BB56-6D5545A4ECAD}" srcOrd="1" destOrd="0" presId="urn:microsoft.com/office/officeart/2005/8/layout/target3"/>
    <dgm:cxn modelId="{C29DA995-EC2B-4199-BAFC-0B2DA71CDB46}" type="presOf" srcId="{DDB4B296-DF41-4A77-A6B8-5E1613708BFF}" destId="{ABA8AA0D-0893-4465-B851-B58DBD81066A}" srcOrd="1" destOrd="0" presId="urn:microsoft.com/office/officeart/2005/8/layout/target3"/>
    <dgm:cxn modelId="{B0CFEF9E-6445-452C-9536-91236777C24D}" type="presOf" srcId="{3CFC5FA2-4C34-4792-B8A5-046FCE37747B}" destId="{67FF91D8-035A-49FB-926A-DF40E0A75A3F}" srcOrd="0" destOrd="0" presId="urn:microsoft.com/office/officeart/2005/8/layout/target3"/>
    <dgm:cxn modelId="{D27AC19F-FAF4-427C-A472-AB53E32238DC}" type="presOf" srcId="{AFBFDF06-8239-4413-872D-3A31363FFF16}" destId="{8237EB35-6CD3-4781-A45F-88F0CBD6F187}" srcOrd="1" destOrd="0" presId="urn:microsoft.com/office/officeart/2005/8/layout/target3"/>
    <dgm:cxn modelId="{E3DA08A5-D3EA-499F-80B2-580C7AF3EC94}" type="presOf" srcId="{AFBFDF06-8239-4413-872D-3A31363FFF16}" destId="{4C191678-D5DC-4193-96DB-615194C5F9F3}" srcOrd="0" destOrd="0" presId="urn:microsoft.com/office/officeart/2005/8/layout/target3"/>
    <dgm:cxn modelId="{A7B89FD4-174C-444B-8A2D-E4F467CE1781}" srcId="{4B0BD2DB-8C7F-4034-8E99-ADC38F353D1D}" destId="{0F7069F3-8B30-422F-9A8D-2A60AE001BF7}" srcOrd="0" destOrd="0" parTransId="{98910714-E597-4076-B2F6-52F4601EF0A6}" sibTransId="{29497372-C089-47BF-A55F-A10EEB264B83}"/>
    <dgm:cxn modelId="{E47322E0-B378-4F05-A637-3B0FB97B2407}" type="presOf" srcId="{DDB4B296-DF41-4A77-A6B8-5E1613708BFF}" destId="{AA260BD2-7E74-49F3-AD55-1040AB11F1CE}" srcOrd="0" destOrd="0" presId="urn:microsoft.com/office/officeart/2005/8/layout/target3"/>
    <dgm:cxn modelId="{296B2EF1-6E4B-4995-9F61-5A77B06522C3}" type="presOf" srcId="{0F7069F3-8B30-422F-9A8D-2A60AE001BF7}" destId="{2EB78AFA-1836-4BC5-B1CA-77750BFEEC4D}" srcOrd="0" destOrd="0" presId="urn:microsoft.com/office/officeart/2005/8/layout/target3"/>
    <dgm:cxn modelId="{2E409DFD-C361-4D38-BAF4-66E116241A9B}" srcId="{4B0BD2DB-8C7F-4034-8E99-ADC38F353D1D}" destId="{DDB4B296-DF41-4A77-A6B8-5E1613708BFF}" srcOrd="4" destOrd="0" parTransId="{29A7F0D3-0F06-4463-B08F-75165B70BBDE}" sibTransId="{8CBD09BB-3670-456C-A220-66212CD6222F}"/>
    <dgm:cxn modelId="{4337E478-CEE1-4A2B-A94C-262D1ED31C16}" type="presParOf" srcId="{9A05BA1B-693D-4BFC-874B-F6BB2B1A69D2}" destId="{F553F052-23F3-4941-AC6A-B25B4823CDCF}" srcOrd="0" destOrd="0" presId="urn:microsoft.com/office/officeart/2005/8/layout/target3"/>
    <dgm:cxn modelId="{5FF32CB6-CA45-4797-AA5A-627B78DE3011}" type="presParOf" srcId="{9A05BA1B-693D-4BFC-874B-F6BB2B1A69D2}" destId="{AF31EB0E-B48A-433F-BE7B-9B84BBE938C8}" srcOrd="1" destOrd="0" presId="urn:microsoft.com/office/officeart/2005/8/layout/target3"/>
    <dgm:cxn modelId="{C7669743-27E5-4DEE-8C0D-B95511ECD079}" type="presParOf" srcId="{9A05BA1B-693D-4BFC-874B-F6BB2B1A69D2}" destId="{2EB78AFA-1836-4BC5-B1CA-77750BFEEC4D}" srcOrd="2" destOrd="0" presId="urn:microsoft.com/office/officeart/2005/8/layout/target3"/>
    <dgm:cxn modelId="{038B8DAC-E3B7-41F1-8655-840AFF596C58}" type="presParOf" srcId="{9A05BA1B-693D-4BFC-874B-F6BB2B1A69D2}" destId="{3C511DF8-89B7-485A-8F9D-18B94A0DDA6F}" srcOrd="3" destOrd="0" presId="urn:microsoft.com/office/officeart/2005/8/layout/target3"/>
    <dgm:cxn modelId="{7B8B5EC7-5966-4AC4-A634-9C418774CEF7}" type="presParOf" srcId="{9A05BA1B-693D-4BFC-874B-F6BB2B1A69D2}" destId="{2F042683-17A8-454C-B216-5E9812E6A605}" srcOrd="4" destOrd="0" presId="urn:microsoft.com/office/officeart/2005/8/layout/target3"/>
    <dgm:cxn modelId="{1998715F-29DF-4287-A7C8-B52D168DA4C3}" type="presParOf" srcId="{9A05BA1B-693D-4BFC-874B-F6BB2B1A69D2}" destId="{08835130-3E29-4CDA-818C-2E2787824332}" srcOrd="5" destOrd="0" presId="urn:microsoft.com/office/officeart/2005/8/layout/target3"/>
    <dgm:cxn modelId="{56F3F4ED-D4FA-4BBD-9BE0-3AE5821B37F7}" type="presParOf" srcId="{9A05BA1B-693D-4BFC-874B-F6BB2B1A69D2}" destId="{A3114E92-D3C6-4816-9E3D-42923691669C}" srcOrd="6" destOrd="0" presId="urn:microsoft.com/office/officeart/2005/8/layout/target3"/>
    <dgm:cxn modelId="{067A8A62-D9BF-45E4-9C48-2919320C5021}" type="presParOf" srcId="{9A05BA1B-693D-4BFC-874B-F6BB2B1A69D2}" destId="{AE2B8791-6CD6-4FBD-86BB-27177D352EE6}" srcOrd="7" destOrd="0" presId="urn:microsoft.com/office/officeart/2005/8/layout/target3"/>
    <dgm:cxn modelId="{DCC7384B-2AB5-4803-AB87-F6FC233A28F1}" type="presParOf" srcId="{9A05BA1B-693D-4BFC-874B-F6BB2B1A69D2}" destId="{4C191678-D5DC-4193-96DB-615194C5F9F3}" srcOrd="8" destOrd="0" presId="urn:microsoft.com/office/officeart/2005/8/layout/target3"/>
    <dgm:cxn modelId="{8A24944E-F2C1-41B7-8C60-B1F8414D780A}" type="presParOf" srcId="{9A05BA1B-693D-4BFC-874B-F6BB2B1A69D2}" destId="{38B78D7C-CB6C-46A5-838B-A96B541693F7}" srcOrd="9" destOrd="0" presId="urn:microsoft.com/office/officeart/2005/8/layout/target3"/>
    <dgm:cxn modelId="{8809244F-3BF0-4772-B706-F4EF86CE734F}" type="presParOf" srcId="{9A05BA1B-693D-4BFC-874B-F6BB2B1A69D2}" destId="{A2C75CBC-F860-4697-B83B-5F81D48C0BB9}" srcOrd="10" destOrd="0" presId="urn:microsoft.com/office/officeart/2005/8/layout/target3"/>
    <dgm:cxn modelId="{8C7E99B5-E5E6-4E65-A7D8-9F708DEFE415}" type="presParOf" srcId="{9A05BA1B-693D-4BFC-874B-F6BB2B1A69D2}" destId="{67FF91D8-035A-49FB-926A-DF40E0A75A3F}" srcOrd="11" destOrd="0" presId="urn:microsoft.com/office/officeart/2005/8/layout/target3"/>
    <dgm:cxn modelId="{A5885C2B-64BE-4EB4-B7FE-46EE2133E7B5}" type="presParOf" srcId="{9A05BA1B-693D-4BFC-874B-F6BB2B1A69D2}" destId="{23D1D3EF-996B-48C5-A9C5-B863F766266F}" srcOrd="12" destOrd="0" presId="urn:microsoft.com/office/officeart/2005/8/layout/target3"/>
    <dgm:cxn modelId="{2D2E5E44-0331-407E-B2CA-17A524AE149C}" type="presParOf" srcId="{9A05BA1B-693D-4BFC-874B-F6BB2B1A69D2}" destId="{DBD1BD84-6753-4FB8-A676-CFA1F9616712}" srcOrd="13" destOrd="0" presId="urn:microsoft.com/office/officeart/2005/8/layout/target3"/>
    <dgm:cxn modelId="{12F7EEEA-5A76-404B-B47D-F5C03BB284CC}" type="presParOf" srcId="{9A05BA1B-693D-4BFC-874B-F6BB2B1A69D2}" destId="{AA260BD2-7E74-49F3-AD55-1040AB11F1CE}" srcOrd="14" destOrd="0" presId="urn:microsoft.com/office/officeart/2005/8/layout/target3"/>
    <dgm:cxn modelId="{C235F6BC-3145-4BE2-9454-8C56B68DEFFB}" type="presParOf" srcId="{9A05BA1B-693D-4BFC-874B-F6BB2B1A69D2}" destId="{5D20C41D-C055-4D2B-BB56-6D5545A4ECAD}" srcOrd="15" destOrd="0" presId="urn:microsoft.com/office/officeart/2005/8/layout/target3"/>
    <dgm:cxn modelId="{153FF58C-797F-4B96-8764-935CF3BF32C8}" type="presParOf" srcId="{9A05BA1B-693D-4BFC-874B-F6BB2B1A69D2}" destId="{15199122-D231-44EE-BC4A-D757EC019E0C}" srcOrd="16" destOrd="0" presId="urn:microsoft.com/office/officeart/2005/8/layout/target3"/>
    <dgm:cxn modelId="{B8D78B96-AEE3-4DB4-89E9-80E1802CE9E3}" type="presParOf" srcId="{9A05BA1B-693D-4BFC-874B-F6BB2B1A69D2}" destId="{8237EB35-6CD3-4781-A45F-88F0CBD6F187}" srcOrd="17" destOrd="0" presId="urn:microsoft.com/office/officeart/2005/8/layout/target3"/>
    <dgm:cxn modelId="{891DDE41-69A8-436A-9EC7-7FEBC585C67F}" type="presParOf" srcId="{9A05BA1B-693D-4BFC-874B-F6BB2B1A69D2}" destId="{88B08B08-293E-4683-87CC-C29F12406655}" srcOrd="18" destOrd="0" presId="urn:microsoft.com/office/officeart/2005/8/layout/target3"/>
    <dgm:cxn modelId="{DA5CACA8-D9C7-45D3-BDA3-829791BAC920}" type="presParOf" srcId="{9A05BA1B-693D-4BFC-874B-F6BB2B1A69D2}" destId="{ABA8AA0D-0893-4465-B851-B58DBD81066A}" srcOrd="19" destOrd="0" presId="urn:microsoft.com/office/officeart/2005/8/layout/targe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1734B-CC2F-42FC-B25B-0853A2718F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84421EA-B063-4662-8DF0-19BD46EDFABF}">
      <dgm:prSet custT="1"/>
      <dgm:spPr/>
      <dgm:t>
        <a:bodyPr/>
        <a:lstStyle/>
        <a:p>
          <a:r>
            <a:rPr lang="en-US" sz="1800" dirty="0"/>
            <a:t>Talk about the event. Help children express their emotions. </a:t>
          </a:r>
        </a:p>
      </dgm:t>
    </dgm:pt>
    <dgm:pt modelId="{F0E36413-3BE9-4481-8359-456447157DDE}" type="parTrans" cxnId="{7FBEA3F2-69D4-4784-BF67-BA6B08839C97}">
      <dgm:prSet/>
      <dgm:spPr/>
      <dgm:t>
        <a:bodyPr/>
        <a:lstStyle/>
        <a:p>
          <a:endParaRPr lang="en-US"/>
        </a:p>
      </dgm:t>
    </dgm:pt>
    <dgm:pt modelId="{E5A5B831-9ABE-435B-A038-7996E586DFEF}" type="sibTrans" cxnId="{7FBEA3F2-69D4-4784-BF67-BA6B08839C97}">
      <dgm:prSet/>
      <dgm:spPr/>
      <dgm:t>
        <a:bodyPr/>
        <a:lstStyle/>
        <a:p>
          <a:endParaRPr lang="en-US"/>
        </a:p>
      </dgm:t>
    </dgm:pt>
    <dgm:pt modelId="{4AB99E81-9966-44A1-9C9F-41AB79D455EE}">
      <dgm:prSet custT="1"/>
      <dgm:spPr/>
      <dgm:t>
        <a:bodyPr/>
        <a:lstStyle/>
        <a:p>
          <a:r>
            <a:rPr lang="en-US" sz="1800" dirty="0"/>
            <a:t>Balance the discussion of the event with discussion of other activities. </a:t>
          </a:r>
        </a:p>
      </dgm:t>
    </dgm:pt>
    <dgm:pt modelId="{4989DA89-EBAE-4CFE-BD92-E3F8B16F539B}" type="parTrans" cxnId="{78BFA5F0-1449-4703-A39C-AF4E5BA297FA}">
      <dgm:prSet/>
      <dgm:spPr/>
      <dgm:t>
        <a:bodyPr/>
        <a:lstStyle/>
        <a:p>
          <a:endParaRPr lang="en-US"/>
        </a:p>
      </dgm:t>
    </dgm:pt>
    <dgm:pt modelId="{38B881D3-C1DE-4CC9-871B-E58BC21898B6}" type="sibTrans" cxnId="{78BFA5F0-1449-4703-A39C-AF4E5BA297FA}">
      <dgm:prSet/>
      <dgm:spPr/>
      <dgm:t>
        <a:bodyPr/>
        <a:lstStyle/>
        <a:p>
          <a:endParaRPr lang="en-US"/>
        </a:p>
      </dgm:t>
    </dgm:pt>
    <dgm:pt modelId="{93F0D646-3DEE-4977-A0BE-049D4B32E892}">
      <dgm:prSet custT="1"/>
      <dgm:spPr/>
      <dgm:t>
        <a:bodyPr/>
        <a:lstStyle/>
        <a:p>
          <a:r>
            <a:rPr lang="en-US" sz="1800" dirty="0"/>
            <a:t>Pay attention to the child. Show that you care.</a:t>
          </a:r>
        </a:p>
      </dgm:t>
    </dgm:pt>
    <dgm:pt modelId="{94466491-F2EC-4D2E-B0EE-19F67ED76C30}" type="parTrans" cxnId="{0B1EEE76-2BDD-4988-85AE-ACE10932EA00}">
      <dgm:prSet/>
      <dgm:spPr/>
      <dgm:t>
        <a:bodyPr/>
        <a:lstStyle/>
        <a:p>
          <a:endParaRPr lang="en-US"/>
        </a:p>
      </dgm:t>
    </dgm:pt>
    <dgm:pt modelId="{59783124-156B-485C-B7D8-6CDC8C97103F}" type="sibTrans" cxnId="{0B1EEE76-2BDD-4988-85AE-ACE10932EA00}">
      <dgm:prSet/>
      <dgm:spPr/>
      <dgm:t>
        <a:bodyPr/>
        <a:lstStyle/>
        <a:p>
          <a:endParaRPr lang="en-US"/>
        </a:p>
      </dgm:t>
    </dgm:pt>
    <dgm:pt modelId="{BF7CE41B-838A-480E-B42F-C66351C6FB8F}">
      <dgm:prSet custT="1"/>
      <dgm:spPr/>
      <dgm:t>
        <a:bodyPr/>
        <a:lstStyle/>
        <a:p>
          <a:r>
            <a:rPr lang="en-US" sz="1800" dirty="0"/>
            <a:t>Participate in games and events the child enjoys.</a:t>
          </a:r>
        </a:p>
      </dgm:t>
    </dgm:pt>
    <dgm:pt modelId="{DECD3D26-3472-4BEB-B01E-9369E5CAE283}" type="parTrans" cxnId="{CA7E0CEF-343A-40F1-817C-360B50A5F471}">
      <dgm:prSet/>
      <dgm:spPr/>
      <dgm:t>
        <a:bodyPr/>
        <a:lstStyle/>
        <a:p>
          <a:endParaRPr lang="en-US"/>
        </a:p>
      </dgm:t>
    </dgm:pt>
    <dgm:pt modelId="{A22E8E4B-D4AD-4636-9A07-E7195D4157C6}" type="sibTrans" cxnId="{CA7E0CEF-343A-40F1-817C-360B50A5F471}">
      <dgm:prSet/>
      <dgm:spPr/>
      <dgm:t>
        <a:bodyPr/>
        <a:lstStyle/>
        <a:p>
          <a:endParaRPr lang="en-US"/>
        </a:p>
      </dgm:t>
    </dgm:pt>
    <dgm:pt modelId="{543801F1-07D7-414F-A15D-06EFFE2BB266}">
      <dgm:prSet custT="1"/>
      <dgm:spPr/>
      <dgm:t>
        <a:bodyPr/>
        <a:lstStyle/>
        <a:p>
          <a:r>
            <a:rPr lang="en-US" sz="1800" dirty="0"/>
            <a:t>Limit media exposure. </a:t>
          </a:r>
        </a:p>
      </dgm:t>
    </dgm:pt>
    <dgm:pt modelId="{7F0AF5F6-BCF8-4388-806B-29DBEA315936}" type="parTrans" cxnId="{F8A7559E-2885-4934-8FB9-F250FE7E5CC2}">
      <dgm:prSet/>
      <dgm:spPr/>
      <dgm:t>
        <a:bodyPr/>
        <a:lstStyle/>
        <a:p>
          <a:endParaRPr lang="en-US"/>
        </a:p>
      </dgm:t>
    </dgm:pt>
    <dgm:pt modelId="{9CC46409-863B-4A48-94BE-BF02209CC1AB}" type="sibTrans" cxnId="{F8A7559E-2885-4934-8FB9-F250FE7E5CC2}">
      <dgm:prSet/>
      <dgm:spPr/>
      <dgm:t>
        <a:bodyPr/>
        <a:lstStyle/>
        <a:p>
          <a:endParaRPr lang="en-US"/>
        </a:p>
      </dgm:t>
    </dgm:pt>
    <dgm:pt modelId="{D9AF265D-89F3-495D-8956-484A4B7862E8}">
      <dgm:prSet custT="1"/>
      <dgm:spPr/>
      <dgm:t>
        <a:bodyPr/>
        <a:lstStyle/>
        <a:p>
          <a:r>
            <a:rPr lang="en-US" sz="1800" dirty="0"/>
            <a:t>Parents and influential adults model coping skills. </a:t>
          </a:r>
        </a:p>
      </dgm:t>
    </dgm:pt>
    <dgm:pt modelId="{2816CAD0-4ECF-43A8-BFFE-63E35AA2E801}" type="parTrans" cxnId="{25576643-E52B-4AFF-A179-9C4E418A96F7}">
      <dgm:prSet/>
      <dgm:spPr/>
      <dgm:t>
        <a:bodyPr/>
        <a:lstStyle/>
        <a:p>
          <a:endParaRPr lang="en-US"/>
        </a:p>
      </dgm:t>
    </dgm:pt>
    <dgm:pt modelId="{D43F4630-A0C6-4841-978F-5A69497331FA}" type="sibTrans" cxnId="{25576643-E52B-4AFF-A179-9C4E418A96F7}">
      <dgm:prSet/>
      <dgm:spPr/>
      <dgm:t>
        <a:bodyPr/>
        <a:lstStyle/>
        <a:p>
          <a:endParaRPr lang="en-US"/>
        </a:p>
      </dgm:t>
    </dgm:pt>
    <dgm:pt modelId="{AC47675A-9492-4653-864F-DD8BA2F494EE}">
      <dgm:prSet custT="1"/>
      <dgm:spPr/>
      <dgm:t>
        <a:bodyPr/>
        <a:lstStyle/>
        <a:p>
          <a:r>
            <a:rPr lang="en-US" sz="1800" dirty="0"/>
            <a:t>Be careful not to pressure to talk about the event. </a:t>
          </a:r>
        </a:p>
      </dgm:t>
    </dgm:pt>
    <dgm:pt modelId="{4C728786-9263-4BD4-B5B0-6C05842A8197}" type="parTrans" cxnId="{A81C0BAB-A24A-488D-A384-BB4BF7238F1E}">
      <dgm:prSet/>
      <dgm:spPr/>
      <dgm:t>
        <a:bodyPr/>
        <a:lstStyle/>
        <a:p>
          <a:endParaRPr lang="en-US"/>
        </a:p>
      </dgm:t>
    </dgm:pt>
    <dgm:pt modelId="{CEE1C52C-C196-45AD-9FAE-A648A69A0033}" type="sibTrans" cxnId="{A81C0BAB-A24A-488D-A384-BB4BF7238F1E}">
      <dgm:prSet/>
      <dgm:spPr/>
      <dgm:t>
        <a:bodyPr/>
        <a:lstStyle/>
        <a:p>
          <a:endParaRPr lang="en-US"/>
        </a:p>
      </dgm:t>
    </dgm:pt>
    <dgm:pt modelId="{D9CC89D2-3770-44CA-8CCC-834A285F0C3F}">
      <dgm:prSet custT="1"/>
      <dgm:spPr/>
      <dgm:t>
        <a:bodyPr/>
        <a:lstStyle/>
        <a:p>
          <a:r>
            <a:rPr lang="en-US" sz="1800" dirty="0"/>
            <a:t>Monitor the child for signs of increasing distress and seek professional help if concerned. </a:t>
          </a:r>
        </a:p>
      </dgm:t>
    </dgm:pt>
    <dgm:pt modelId="{FA5969C7-DCC1-45D2-9A29-24A98A9AC838}" type="parTrans" cxnId="{8136E10E-38E0-4D2C-AE9F-7664F9AFD6E4}">
      <dgm:prSet/>
      <dgm:spPr/>
      <dgm:t>
        <a:bodyPr/>
        <a:lstStyle/>
        <a:p>
          <a:endParaRPr lang="en-US"/>
        </a:p>
      </dgm:t>
    </dgm:pt>
    <dgm:pt modelId="{A1220960-8200-4846-9712-1C267B839D2B}" type="sibTrans" cxnId="{8136E10E-38E0-4D2C-AE9F-7664F9AFD6E4}">
      <dgm:prSet/>
      <dgm:spPr/>
      <dgm:t>
        <a:bodyPr/>
        <a:lstStyle/>
        <a:p>
          <a:endParaRPr lang="en-US"/>
        </a:p>
      </dgm:t>
    </dgm:pt>
    <dgm:pt modelId="{75678A0E-384A-4418-900D-AC51269CC765}" type="pres">
      <dgm:prSet presAssocID="{F961734B-CC2F-42FC-B25B-0853A2718F26}" presName="vert0" presStyleCnt="0">
        <dgm:presLayoutVars>
          <dgm:dir/>
          <dgm:animOne val="branch"/>
          <dgm:animLvl val="lvl"/>
        </dgm:presLayoutVars>
      </dgm:prSet>
      <dgm:spPr/>
    </dgm:pt>
    <dgm:pt modelId="{3916E598-AFD2-4300-A277-2370CBB15BFD}" type="pres">
      <dgm:prSet presAssocID="{584421EA-B063-4662-8DF0-19BD46EDFABF}" presName="thickLine" presStyleLbl="alignNode1" presStyleIdx="0" presStyleCnt="8"/>
      <dgm:spPr/>
    </dgm:pt>
    <dgm:pt modelId="{C112FF4B-4E1D-4730-8D31-FA95CFBA3B39}" type="pres">
      <dgm:prSet presAssocID="{584421EA-B063-4662-8DF0-19BD46EDFABF}" presName="horz1" presStyleCnt="0"/>
      <dgm:spPr/>
    </dgm:pt>
    <dgm:pt modelId="{C4C23656-9464-4602-A709-B27F859AD349}" type="pres">
      <dgm:prSet presAssocID="{584421EA-B063-4662-8DF0-19BD46EDFABF}" presName="tx1" presStyleLbl="revTx" presStyleIdx="0" presStyleCnt="8"/>
      <dgm:spPr/>
    </dgm:pt>
    <dgm:pt modelId="{968866EA-9EA3-4AE9-B181-7AC1DD65806E}" type="pres">
      <dgm:prSet presAssocID="{584421EA-B063-4662-8DF0-19BD46EDFABF}" presName="vert1" presStyleCnt="0"/>
      <dgm:spPr/>
    </dgm:pt>
    <dgm:pt modelId="{06041989-31D0-4656-B70F-2DAC278DB4D6}" type="pres">
      <dgm:prSet presAssocID="{4AB99E81-9966-44A1-9C9F-41AB79D455EE}" presName="thickLine" presStyleLbl="alignNode1" presStyleIdx="1" presStyleCnt="8"/>
      <dgm:spPr/>
    </dgm:pt>
    <dgm:pt modelId="{FD922787-F365-48D3-A148-0B8B16D70F4C}" type="pres">
      <dgm:prSet presAssocID="{4AB99E81-9966-44A1-9C9F-41AB79D455EE}" presName="horz1" presStyleCnt="0"/>
      <dgm:spPr/>
    </dgm:pt>
    <dgm:pt modelId="{5D1DCA6B-A7C9-44EA-BE5D-BAE58EF73141}" type="pres">
      <dgm:prSet presAssocID="{4AB99E81-9966-44A1-9C9F-41AB79D455EE}" presName="tx1" presStyleLbl="revTx" presStyleIdx="1" presStyleCnt="8"/>
      <dgm:spPr/>
    </dgm:pt>
    <dgm:pt modelId="{3CD604AD-81CA-40B9-AF72-9B1A4D43B5E8}" type="pres">
      <dgm:prSet presAssocID="{4AB99E81-9966-44A1-9C9F-41AB79D455EE}" presName="vert1" presStyleCnt="0"/>
      <dgm:spPr/>
    </dgm:pt>
    <dgm:pt modelId="{3EE5A7A9-420A-448C-B43C-09A1BB5E2653}" type="pres">
      <dgm:prSet presAssocID="{93F0D646-3DEE-4977-A0BE-049D4B32E892}" presName="thickLine" presStyleLbl="alignNode1" presStyleIdx="2" presStyleCnt="8"/>
      <dgm:spPr/>
    </dgm:pt>
    <dgm:pt modelId="{B561369A-BDEA-423E-84A1-E9C5EF4D81E2}" type="pres">
      <dgm:prSet presAssocID="{93F0D646-3DEE-4977-A0BE-049D4B32E892}" presName="horz1" presStyleCnt="0"/>
      <dgm:spPr/>
    </dgm:pt>
    <dgm:pt modelId="{19DDD413-2B7A-4F2D-AEE2-2F2E0218B388}" type="pres">
      <dgm:prSet presAssocID="{93F0D646-3DEE-4977-A0BE-049D4B32E892}" presName="tx1" presStyleLbl="revTx" presStyleIdx="2" presStyleCnt="8"/>
      <dgm:spPr/>
    </dgm:pt>
    <dgm:pt modelId="{BEAF93D7-F2C7-4B98-B6ED-9782D2FC1405}" type="pres">
      <dgm:prSet presAssocID="{93F0D646-3DEE-4977-A0BE-049D4B32E892}" presName="vert1" presStyleCnt="0"/>
      <dgm:spPr/>
    </dgm:pt>
    <dgm:pt modelId="{15CF889B-8545-41BC-B80B-90D2C20BEC6A}" type="pres">
      <dgm:prSet presAssocID="{BF7CE41B-838A-480E-B42F-C66351C6FB8F}" presName="thickLine" presStyleLbl="alignNode1" presStyleIdx="3" presStyleCnt="8"/>
      <dgm:spPr/>
    </dgm:pt>
    <dgm:pt modelId="{8EC578C4-9EE5-429F-AFEA-A181D2B3E310}" type="pres">
      <dgm:prSet presAssocID="{BF7CE41B-838A-480E-B42F-C66351C6FB8F}" presName="horz1" presStyleCnt="0"/>
      <dgm:spPr/>
    </dgm:pt>
    <dgm:pt modelId="{0B0FC633-90A7-4D56-BCCF-A0242E2EF47C}" type="pres">
      <dgm:prSet presAssocID="{BF7CE41B-838A-480E-B42F-C66351C6FB8F}" presName="tx1" presStyleLbl="revTx" presStyleIdx="3" presStyleCnt="8"/>
      <dgm:spPr/>
    </dgm:pt>
    <dgm:pt modelId="{990D727D-57F1-4840-9878-5F0192EC09E1}" type="pres">
      <dgm:prSet presAssocID="{BF7CE41B-838A-480E-B42F-C66351C6FB8F}" presName="vert1" presStyleCnt="0"/>
      <dgm:spPr/>
    </dgm:pt>
    <dgm:pt modelId="{786CF044-009D-4F5A-9EFA-18AD28AE6B69}" type="pres">
      <dgm:prSet presAssocID="{543801F1-07D7-414F-A15D-06EFFE2BB266}" presName="thickLine" presStyleLbl="alignNode1" presStyleIdx="4" presStyleCnt="8"/>
      <dgm:spPr/>
    </dgm:pt>
    <dgm:pt modelId="{60B17BDB-5E18-4DAD-8FE7-9FF427C2B66F}" type="pres">
      <dgm:prSet presAssocID="{543801F1-07D7-414F-A15D-06EFFE2BB266}" presName="horz1" presStyleCnt="0"/>
      <dgm:spPr/>
    </dgm:pt>
    <dgm:pt modelId="{DE563B50-88AE-43C0-80A2-FA74B8D89E92}" type="pres">
      <dgm:prSet presAssocID="{543801F1-07D7-414F-A15D-06EFFE2BB266}" presName="tx1" presStyleLbl="revTx" presStyleIdx="4" presStyleCnt="8"/>
      <dgm:spPr/>
    </dgm:pt>
    <dgm:pt modelId="{C1199EA1-BCE4-4D48-8DD1-C5C2779077EB}" type="pres">
      <dgm:prSet presAssocID="{543801F1-07D7-414F-A15D-06EFFE2BB266}" presName="vert1" presStyleCnt="0"/>
      <dgm:spPr/>
    </dgm:pt>
    <dgm:pt modelId="{1061A70E-8C26-40FF-923C-7DCFAEEEA160}" type="pres">
      <dgm:prSet presAssocID="{D9AF265D-89F3-495D-8956-484A4B7862E8}" presName="thickLine" presStyleLbl="alignNode1" presStyleIdx="5" presStyleCnt="8"/>
      <dgm:spPr/>
    </dgm:pt>
    <dgm:pt modelId="{CB52C538-2D99-4567-9FA3-094079B287EE}" type="pres">
      <dgm:prSet presAssocID="{D9AF265D-89F3-495D-8956-484A4B7862E8}" presName="horz1" presStyleCnt="0"/>
      <dgm:spPr/>
    </dgm:pt>
    <dgm:pt modelId="{38249683-1B29-4847-B4B9-E0EFAC6E97C2}" type="pres">
      <dgm:prSet presAssocID="{D9AF265D-89F3-495D-8956-484A4B7862E8}" presName="tx1" presStyleLbl="revTx" presStyleIdx="5" presStyleCnt="8"/>
      <dgm:spPr/>
    </dgm:pt>
    <dgm:pt modelId="{FCCE93D2-566A-46C4-8A65-B8D31D24CF59}" type="pres">
      <dgm:prSet presAssocID="{D9AF265D-89F3-495D-8956-484A4B7862E8}" presName="vert1" presStyleCnt="0"/>
      <dgm:spPr/>
    </dgm:pt>
    <dgm:pt modelId="{F11960D7-D932-454D-A136-98EC4CB28C6C}" type="pres">
      <dgm:prSet presAssocID="{AC47675A-9492-4653-864F-DD8BA2F494EE}" presName="thickLine" presStyleLbl="alignNode1" presStyleIdx="6" presStyleCnt="8"/>
      <dgm:spPr/>
    </dgm:pt>
    <dgm:pt modelId="{EDFCA2AC-EEBA-4334-87EE-96AF9542C0CD}" type="pres">
      <dgm:prSet presAssocID="{AC47675A-9492-4653-864F-DD8BA2F494EE}" presName="horz1" presStyleCnt="0"/>
      <dgm:spPr/>
    </dgm:pt>
    <dgm:pt modelId="{D4EDB704-F75E-4ED5-A302-F8BC433D24B5}" type="pres">
      <dgm:prSet presAssocID="{AC47675A-9492-4653-864F-DD8BA2F494EE}" presName="tx1" presStyleLbl="revTx" presStyleIdx="6" presStyleCnt="8"/>
      <dgm:spPr/>
    </dgm:pt>
    <dgm:pt modelId="{8E41D356-5A70-4B1F-B175-CD4053A39098}" type="pres">
      <dgm:prSet presAssocID="{AC47675A-9492-4653-864F-DD8BA2F494EE}" presName="vert1" presStyleCnt="0"/>
      <dgm:spPr/>
    </dgm:pt>
    <dgm:pt modelId="{DA8A684C-62D7-4479-8FC4-7C184405FC72}" type="pres">
      <dgm:prSet presAssocID="{D9CC89D2-3770-44CA-8CCC-834A285F0C3F}" presName="thickLine" presStyleLbl="alignNode1" presStyleIdx="7" presStyleCnt="8"/>
      <dgm:spPr/>
    </dgm:pt>
    <dgm:pt modelId="{4E622117-FA5C-457D-8879-355738C69437}" type="pres">
      <dgm:prSet presAssocID="{D9CC89D2-3770-44CA-8CCC-834A285F0C3F}" presName="horz1" presStyleCnt="0"/>
      <dgm:spPr/>
    </dgm:pt>
    <dgm:pt modelId="{603436EA-339A-4E40-B806-99B2A9AC304F}" type="pres">
      <dgm:prSet presAssocID="{D9CC89D2-3770-44CA-8CCC-834A285F0C3F}" presName="tx1" presStyleLbl="revTx" presStyleIdx="7" presStyleCnt="8"/>
      <dgm:spPr/>
    </dgm:pt>
    <dgm:pt modelId="{D5BD3C89-D024-4DF8-915C-3F91F58B66D5}" type="pres">
      <dgm:prSet presAssocID="{D9CC89D2-3770-44CA-8CCC-834A285F0C3F}" presName="vert1" presStyleCnt="0"/>
      <dgm:spPr/>
    </dgm:pt>
  </dgm:ptLst>
  <dgm:cxnLst>
    <dgm:cxn modelId="{8136E10E-38E0-4D2C-AE9F-7664F9AFD6E4}" srcId="{F961734B-CC2F-42FC-B25B-0853A2718F26}" destId="{D9CC89D2-3770-44CA-8CCC-834A285F0C3F}" srcOrd="7" destOrd="0" parTransId="{FA5969C7-DCC1-45D2-9A29-24A98A9AC838}" sibTransId="{A1220960-8200-4846-9712-1C267B839D2B}"/>
    <dgm:cxn modelId="{0CEA4010-6ACE-46FF-9FD2-20FEF01F4D0E}" type="presOf" srcId="{AC47675A-9492-4653-864F-DD8BA2F494EE}" destId="{D4EDB704-F75E-4ED5-A302-F8BC433D24B5}" srcOrd="0" destOrd="0" presId="urn:microsoft.com/office/officeart/2008/layout/LinedList"/>
    <dgm:cxn modelId="{6A72ED10-90F1-493A-8AE0-407368A72DED}" type="presOf" srcId="{F961734B-CC2F-42FC-B25B-0853A2718F26}" destId="{75678A0E-384A-4418-900D-AC51269CC765}" srcOrd="0" destOrd="0" presId="urn:microsoft.com/office/officeart/2008/layout/LinedList"/>
    <dgm:cxn modelId="{B8E1B929-45BD-4E70-B959-C27AA14271EC}" type="presOf" srcId="{584421EA-B063-4662-8DF0-19BD46EDFABF}" destId="{C4C23656-9464-4602-A709-B27F859AD349}" srcOrd="0" destOrd="0" presId="urn:microsoft.com/office/officeart/2008/layout/LinedList"/>
    <dgm:cxn modelId="{25576643-E52B-4AFF-A179-9C4E418A96F7}" srcId="{F961734B-CC2F-42FC-B25B-0853A2718F26}" destId="{D9AF265D-89F3-495D-8956-484A4B7862E8}" srcOrd="5" destOrd="0" parTransId="{2816CAD0-4ECF-43A8-BFFE-63E35AA2E801}" sibTransId="{D43F4630-A0C6-4841-978F-5A69497331FA}"/>
    <dgm:cxn modelId="{7956CF44-5BF6-45CD-9C55-92D3C6F04BD8}" type="presOf" srcId="{D9AF265D-89F3-495D-8956-484A4B7862E8}" destId="{38249683-1B29-4847-B4B9-E0EFAC6E97C2}" srcOrd="0" destOrd="0" presId="urn:microsoft.com/office/officeart/2008/layout/LinedList"/>
    <dgm:cxn modelId="{FD351F6E-8C75-4E13-9C9C-951946AFF58C}" type="presOf" srcId="{4AB99E81-9966-44A1-9C9F-41AB79D455EE}" destId="{5D1DCA6B-A7C9-44EA-BE5D-BAE58EF73141}" srcOrd="0" destOrd="0" presId="urn:microsoft.com/office/officeart/2008/layout/LinedList"/>
    <dgm:cxn modelId="{0B1EEE76-2BDD-4988-85AE-ACE10932EA00}" srcId="{F961734B-CC2F-42FC-B25B-0853A2718F26}" destId="{93F0D646-3DEE-4977-A0BE-049D4B32E892}" srcOrd="2" destOrd="0" parTransId="{94466491-F2EC-4D2E-B0EE-19F67ED76C30}" sibTransId="{59783124-156B-485C-B7D8-6CDC8C97103F}"/>
    <dgm:cxn modelId="{2FD9B17C-9B78-4A96-AA31-1A82178B482D}" type="presOf" srcId="{543801F1-07D7-414F-A15D-06EFFE2BB266}" destId="{DE563B50-88AE-43C0-80A2-FA74B8D89E92}" srcOrd="0" destOrd="0" presId="urn:microsoft.com/office/officeart/2008/layout/LinedList"/>
    <dgm:cxn modelId="{F8A7559E-2885-4934-8FB9-F250FE7E5CC2}" srcId="{F961734B-CC2F-42FC-B25B-0853A2718F26}" destId="{543801F1-07D7-414F-A15D-06EFFE2BB266}" srcOrd="4" destOrd="0" parTransId="{7F0AF5F6-BCF8-4388-806B-29DBEA315936}" sibTransId="{9CC46409-863B-4A48-94BE-BF02209CC1AB}"/>
    <dgm:cxn modelId="{A81C0BAB-A24A-488D-A384-BB4BF7238F1E}" srcId="{F961734B-CC2F-42FC-B25B-0853A2718F26}" destId="{AC47675A-9492-4653-864F-DD8BA2F494EE}" srcOrd="6" destOrd="0" parTransId="{4C728786-9263-4BD4-B5B0-6C05842A8197}" sibTransId="{CEE1C52C-C196-45AD-9FAE-A648A69A0033}"/>
    <dgm:cxn modelId="{627890B4-F5F7-42DE-BE0B-CFC5606CBB92}" type="presOf" srcId="{BF7CE41B-838A-480E-B42F-C66351C6FB8F}" destId="{0B0FC633-90A7-4D56-BCCF-A0242E2EF47C}" srcOrd="0" destOrd="0" presId="urn:microsoft.com/office/officeart/2008/layout/LinedList"/>
    <dgm:cxn modelId="{56EE24D4-CE34-46B1-83C3-2435B0305BA4}" type="presOf" srcId="{93F0D646-3DEE-4977-A0BE-049D4B32E892}" destId="{19DDD413-2B7A-4F2D-AEE2-2F2E0218B388}" srcOrd="0" destOrd="0" presId="urn:microsoft.com/office/officeart/2008/layout/LinedList"/>
    <dgm:cxn modelId="{CA7E0CEF-343A-40F1-817C-360B50A5F471}" srcId="{F961734B-CC2F-42FC-B25B-0853A2718F26}" destId="{BF7CE41B-838A-480E-B42F-C66351C6FB8F}" srcOrd="3" destOrd="0" parTransId="{DECD3D26-3472-4BEB-B01E-9369E5CAE283}" sibTransId="{A22E8E4B-D4AD-4636-9A07-E7195D4157C6}"/>
    <dgm:cxn modelId="{78BFA5F0-1449-4703-A39C-AF4E5BA297FA}" srcId="{F961734B-CC2F-42FC-B25B-0853A2718F26}" destId="{4AB99E81-9966-44A1-9C9F-41AB79D455EE}" srcOrd="1" destOrd="0" parTransId="{4989DA89-EBAE-4CFE-BD92-E3F8B16F539B}" sibTransId="{38B881D3-C1DE-4CC9-871B-E58BC21898B6}"/>
    <dgm:cxn modelId="{7FBEA3F2-69D4-4784-BF67-BA6B08839C97}" srcId="{F961734B-CC2F-42FC-B25B-0853A2718F26}" destId="{584421EA-B063-4662-8DF0-19BD46EDFABF}" srcOrd="0" destOrd="0" parTransId="{F0E36413-3BE9-4481-8359-456447157DDE}" sibTransId="{E5A5B831-9ABE-435B-A038-7996E586DFEF}"/>
    <dgm:cxn modelId="{0A5262F7-7DEB-4461-84CB-89EABD6EF5F8}" type="presOf" srcId="{D9CC89D2-3770-44CA-8CCC-834A285F0C3F}" destId="{603436EA-339A-4E40-B806-99B2A9AC304F}" srcOrd="0" destOrd="0" presId="urn:microsoft.com/office/officeart/2008/layout/LinedList"/>
    <dgm:cxn modelId="{D6F2318E-7A07-4766-A9AF-AF9BFBA8515D}" type="presParOf" srcId="{75678A0E-384A-4418-900D-AC51269CC765}" destId="{3916E598-AFD2-4300-A277-2370CBB15BFD}" srcOrd="0" destOrd="0" presId="urn:microsoft.com/office/officeart/2008/layout/LinedList"/>
    <dgm:cxn modelId="{746E0379-0894-4E12-B746-E689398CA70A}" type="presParOf" srcId="{75678A0E-384A-4418-900D-AC51269CC765}" destId="{C112FF4B-4E1D-4730-8D31-FA95CFBA3B39}" srcOrd="1" destOrd="0" presId="urn:microsoft.com/office/officeart/2008/layout/LinedList"/>
    <dgm:cxn modelId="{CFBE131D-9030-4B4E-A1F1-49F1785657F3}" type="presParOf" srcId="{C112FF4B-4E1D-4730-8D31-FA95CFBA3B39}" destId="{C4C23656-9464-4602-A709-B27F859AD349}" srcOrd="0" destOrd="0" presId="urn:microsoft.com/office/officeart/2008/layout/LinedList"/>
    <dgm:cxn modelId="{36BF62A2-6F23-41F7-A037-786207341962}" type="presParOf" srcId="{C112FF4B-4E1D-4730-8D31-FA95CFBA3B39}" destId="{968866EA-9EA3-4AE9-B181-7AC1DD65806E}" srcOrd="1" destOrd="0" presId="urn:microsoft.com/office/officeart/2008/layout/LinedList"/>
    <dgm:cxn modelId="{0B0C8EA8-1CBE-4E98-A30E-09CD9F16B4D2}" type="presParOf" srcId="{75678A0E-384A-4418-900D-AC51269CC765}" destId="{06041989-31D0-4656-B70F-2DAC278DB4D6}" srcOrd="2" destOrd="0" presId="urn:microsoft.com/office/officeart/2008/layout/LinedList"/>
    <dgm:cxn modelId="{E36C216A-2953-4A01-8071-CF3784AEBC4D}" type="presParOf" srcId="{75678A0E-384A-4418-900D-AC51269CC765}" destId="{FD922787-F365-48D3-A148-0B8B16D70F4C}" srcOrd="3" destOrd="0" presId="urn:microsoft.com/office/officeart/2008/layout/LinedList"/>
    <dgm:cxn modelId="{EBEAE12C-D7B3-4600-A44B-E57FE4D59D94}" type="presParOf" srcId="{FD922787-F365-48D3-A148-0B8B16D70F4C}" destId="{5D1DCA6B-A7C9-44EA-BE5D-BAE58EF73141}" srcOrd="0" destOrd="0" presId="urn:microsoft.com/office/officeart/2008/layout/LinedList"/>
    <dgm:cxn modelId="{077EF1B5-AD7E-4070-A3D3-CAD680C51BE4}" type="presParOf" srcId="{FD922787-F365-48D3-A148-0B8B16D70F4C}" destId="{3CD604AD-81CA-40B9-AF72-9B1A4D43B5E8}" srcOrd="1" destOrd="0" presId="urn:microsoft.com/office/officeart/2008/layout/LinedList"/>
    <dgm:cxn modelId="{FEEA0671-D3A7-4977-A518-1DE1A1AB8351}" type="presParOf" srcId="{75678A0E-384A-4418-900D-AC51269CC765}" destId="{3EE5A7A9-420A-448C-B43C-09A1BB5E2653}" srcOrd="4" destOrd="0" presId="urn:microsoft.com/office/officeart/2008/layout/LinedList"/>
    <dgm:cxn modelId="{F99BE87B-9CC7-4B2C-82BC-ABE4BA64D269}" type="presParOf" srcId="{75678A0E-384A-4418-900D-AC51269CC765}" destId="{B561369A-BDEA-423E-84A1-E9C5EF4D81E2}" srcOrd="5" destOrd="0" presId="urn:microsoft.com/office/officeart/2008/layout/LinedList"/>
    <dgm:cxn modelId="{ACF128C8-1697-4D51-AAA4-1185FC37920C}" type="presParOf" srcId="{B561369A-BDEA-423E-84A1-E9C5EF4D81E2}" destId="{19DDD413-2B7A-4F2D-AEE2-2F2E0218B388}" srcOrd="0" destOrd="0" presId="urn:microsoft.com/office/officeart/2008/layout/LinedList"/>
    <dgm:cxn modelId="{AF475C2E-5264-4D3A-8627-74F58E5DFB16}" type="presParOf" srcId="{B561369A-BDEA-423E-84A1-E9C5EF4D81E2}" destId="{BEAF93D7-F2C7-4B98-B6ED-9782D2FC1405}" srcOrd="1" destOrd="0" presId="urn:microsoft.com/office/officeart/2008/layout/LinedList"/>
    <dgm:cxn modelId="{C77709B6-55E9-4D42-A997-37FDD645002E}" type="presParOf" srcId="{75678A0E-384A-4418-900D-AC51269CC765}" destId="{15CF889B-8545-41BC-B80B-90D2C20BEC6A}" srcOrd="6" destOrd="0" presId="urn:microsoft.com/office/officeart/2008/layout/LinedList"/>
    <dgm:cxn modelId="{4EF3E44A-0781-4CE6-B850-A1AEA3AAB4F5}" type="presParOf" srcId="{75678A0E-384A-4418-900D-AC51269CC765}" destId="{8EC578C4-9EE5-429F-AFEA-A181D2B3E310}" srcOrd="7" destOrd="0" presId="urn:microsoft.com/office/officeart/2008/layout/LinedList"/>
    <dgm:cxn modelId="{51417527-080D-4AF7-A06D-07FF9F7CE2F5}" type="presParOf" srcId="{8EC578C4-9EE5-429F-AFEA-A181D2B3E310}" destId="{0B0FC633-90A7-4D56-BCCF-A0242E2EF47C}" srcOrd="0" destOrd="0" presId="urn:microsoft.com/office/officeart/2008/layout/LinedList"/>
    <dgm:cxn modelId="{80077E82-AAF8-44B7-93CA-75767479DF62}" type="presParOf" srcId="{8EC578C4-9EE5-429F-AFEA-A181D2B3E310}" destId="{990D727D-57F1-4840-9878-5F0192EC09E1}" srcOrd="1" destOrd="0" presId="urn:microsoft.com/office/officeart/2008/layout/LinedList"/>
    <dgm:cxn modelId="{FB2A99DB-32D9-42E9-B984-6C1AE310940E}" type="presParOf" srcId="{75678A0E-384A-4418-900D-AC51269CC765}" destId="{786CF044-009D-4F5A-9EFA-18AD28AE6B69}" srcOrd="8" destOrd="0" presId="urn:microsoft.com/office/officeart/2008/layout/LinedList"/>
    <dgm:cxn modelId="{F491F63B-0E8F-40B7-8FDA-74C231229F12}" type="presParOf" srcId="{75678A0E-384A-4418-900D-AC51269CC765}" destId="{60B17BDB-5E18-4DAD-8FE7-9FF427C2B66F}" srcOrd="9" destOrd="0" presId="urn:microsoft.com/office/officeart/2008/layout/LinedList"/>
    <dgm:cxn modelId="{4A95BA04-7955-4D07-8674-F61C94D11809}" type="presParOf" srcId="{60B17BDB-5E18-4DAD-8FE7-9FF427C2B66F}" destId="{DE563B50-88AE-43C0-80A2-FA74B8D89E92}" srcOrd="0" destOrd="0" presId="urn:microsoft.com/office/officeart/2008/layout/LinedList"/>
    <dgm:cxn modelId="{090BF36A-DCF0-42C3-B951-D0BCB048EDE5}" type="presParOf" srcId="{60B17BDB-5E18-4DAD-8FE7-9FF427C2B66F}" destId="{C1199EA1-BCE4-4D48-8DD1-C5C2779077EB}" srcOrd="1" destOrd="0" presId="urn:microsoft.com/office/officeart/2008/layout/LinedList"/>
    <dgm:cxn modelId="{0B1CB5BD-DD45-4256-9B79-6CB08A53E8EA}" type="presParOf" srcId="{75678A0E-384A-4418-900D-AC51269CC765}" destId="{1061A70E-8C26-40FF-923C-7DCFAEEEA160}" srcOrd="10" destOrd="0" presId="urn:microsoft.com/office/officeart/2008/layout/LinedList"/>
    <dgm:cxn modelId="{C49B0CF0-44A0-41DD-9F53-089AB431D217}" type="presParOf" srcId="{75678A0E-384A-4418-900D-AC51269CC765}" destId="{CB52C538-2D99-4567-9FA3-094079B287EE}" srcOrd="11" destOrd="0" presId="urn:microsoft.com/office/officeart/2008/layout/LinedList"/>
    <dgm:cxn modelId="{0BBE8409-DF17-49DF-A517-8C01391E5B04}" type="presParOf" srcId="{CB52C538-2D99-4567-9FA3-094079B287EE}" destId="{38249683-1B29-4847-B4B9-E0EFAC6E97C2}" srcOrd="0" destOrd="0" presId="urn:microsoft.com/office/officeart/2008/layout/LinedList"/>
    <dgm:cxn modelId="{B0094FC8-9BB1-4913-90EC-F617CDFF106A}" type="presParOf" srcId="{CB52C538-2D99-4567-9FA3-094079B287EE}" destId="{FCCE93D2-566A-46C4-8A65-B8D31D24CF59}" srcOrd="1" destOrd="0" presId="urn:microsoft.com/office/officeart/2008/layout/LinedList"/>
    <dgm:cxn modelId="{B9C4E6EC-AD83-4759-B39A-6EA823F5C7F1}" type="presParOf" srcId="{75678A0E-384A-4418-900D-AC51269CC765}" destId="{F11960D7-D932-454D-A136-98EC4CB28C6C}" srcOrd="12" destOrd="0" presId="urn:microsoft.com/office/officeart/2008/layout/LinedList"/>
    <dgm:cxn modelId="{7C893261-32A3-422B-9297-BD3947906CAA}" type="presParOf" srcId="{75678A0E-384A-4418-900D-AC51269CC765}" destId="{EDFCA2AC-EEBA-4334-87EE-96AF9542C0CD}" srcOrd="13" destOrd="0" presId="urn:microsoft.com/office/officeart/2008/layout/LinedList"/>
    <dgm:cxn modelId="{DB664E0E-AEBC-41B3-B92B-F8DCB7481E61}" type="presParOf" srcId="{EDFCA2AC-EEBA-4334-87EE-96AF9542C0CD}" destId="{D4EDB704-F75E-4ED5-A302-F8BC433D24B5}" srcOrd="0" destOrd="0" presId="urn:microsoft.com/office/officeart/2008/layout/LinedList"/>
    <dgm:cxn modelId="{CFF698ED-D372-46CF-B083-3D40288F9F14}" type="presParOf" srcId="{EDFCA2AC-EEBA-4334-87EE-96AF9542C0CD}" destId="{8E41D356-5A70-4B1F-B175-CD4053A39098}" srcOrd="1" destOrd="0" presId="urn:microsoft.com/office/officeart/2008/layout/LinedList"/>
    <dgm:cxn modelId="{99BE3DB9-C103-4DB8-85CC-020ED1BC06D2}" type="presParOf" srcId="{75678A0E-384A-4418-900D-AC51269CC765}" destId="{DA8A684C-62D7-4479-8FC4-7C184405FC72}" srcOrd="14" destOrd="0" presId="urn:microsoft.com/office/officeart/2008/layout/LinedList"/>
    <dgm:cxn modelId="{39A7F3B5-494F-4CCA-B9FA-9F51839E208E}" type="presParOf" srcId="{75678A0E-384A-4418-900D-AC51269CC765}" destId="{4E622117-FA5C-457D-8879-355738C69437}" srcOrd="15" destOrd="0" presId="urn:microsoft.com/office/officeart/2008/layout/LinedList"/>
    <dgm:cxn modelId="{E0A0E2D6-A483-4CFB-A7EB-8FE41CF99DAC}" type="presParOf" srcId="{4E622117-FA5C-457D-8879-355738C69437}" destId="{603436EA-339A-4E40-B806-99B2A9AC304F}" srcOrd="0" destOrd="0" presId="urn:microsoft.com/office/officeart/2008/layout/LinedList"/>
    <dgm:cxn modelId="{7BD3496B-0B92-46BE-B61F-FD9F60C5EF08}" type="presParOf" srcId="{4E622117-FA5C-457D-8879-355738C69437}" destId="{D5BD3C89-D024-4DF8-915C-3F91F58B66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F052-23F3-4941-AC6A-B25B4823CDCF}">
      <dsp:nvSpPr>
        <dsp:cNvPr id="0" name=""/>
        <dsp:cNvSpPr/>
      </dsp:nvSpPr>
      <dsp:spPr>
        <a:xfrm>
          <a:off x="0" y="0"/>
          <a:ext cx="4036205" cy="4036205"/>
        </a:xfrm>
        <a:prstGeom prst="pie">
          <a:avLst>
            <a:gd name="adj1" fmla="val 5400000"/>
            <a:gd name="adj2" fmla="val 16200000"/>
          </a:avLst>
        </a:prstGeom>
        <a:solidFill>
          <a:srgbClr val="003366"/>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78AFA-1836-4BC5-B1CA-77750BFEEC4D}">
      <dsp:nvSpPr>
        <dsp:cNvPr id="0" name=""/>
        <dsp:cNvSpPr/>
      </dsp:nvSpPr>
      <dsp:spPr>
        <a:xfrm>
          <a:off x="2018102" y="0"/>
          <a:ext cx="8497497" cy="4036205"/>
        </a:xfrm>
        <a:prstGeom prst="rect">
          <a:avLst/>
        </a:prstGeom>
        <a:noFill/>
        <a:ln w="12700" cap="flat" cmpd="sng" algn="ctr">
          <a:solidFill>
            <a:srgbClr val="00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rgbClr val="000000"/>
            </a:solidFill>
            <a:latin typeface="Arial" panose="020B0604020202020204" pitchFamily="34" charset="0"/>
            <a:ea typeface="+mn-ea"/>
            <a:cs typeface="Arial" panose="020B0604020202020204" pitchFamily="34" charset="0"/>
          </a:endParaRPr>
        </a:p>
      </dsp:txBody>
      <dsp:txXfrm>
        <a:off x="2018102" y="0"/>
        <a:ext cx="8497497" cy="645792"/>
      </dsp:txXfrm>
    </dsp:sp>
    <dsp:sp modelId="{2F042683-17A8-454C-B216-5E9812E6A605}">
      <dsp:nvSpPr>
        <dsp:cNvPr id="0" name=""/>
        <dsp:cNvSpPr/>
      </dsp:nvSpPr>
      <dsp:spPr>
        <a:xfrm>
          <a:off x="423801" y="645792"/>
          <a:ext cx="3188601" cy="3188601"/>
        </a:xfrm>
        <a:prstGeom prst="pie">
          <a:avLst>
            <a:gd name="adj1" fmla="val 5400000"/>
            <a:gd name="adj2" fmla="val 16200000"/>
          </a:avLst>
        </a:prstGeom>
        <a:solidFill>
          <a:srgbClr val="146698"/>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35130-3E29-4CDA-818C-2E2787824332}">
      <dsp:nvSpPr>
        <dsp:cNvPr id="0" name=""/>
        <dsp:cNvSpPr/>
      </dsp:nvSpPr>
      <dsp:spPr>
        <a:xfrm>
          <a:off x="2018102" y="645792"/>
          <a:ext cx="8497497" cy="3188601"/>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rgbClr val="000000"/>
            </a:solidFill>
            <a:latin typeface="Arial" panose="020B0604020202020204" pitchFamily="34" charset="0"/>
            <a:ea typeface="+mn-ea"/>
            <a:cs typeface="Arial" panose="020B0604020202020204" pitchFamily="34" charset="0"/>
          </a:endParaRPr>
        </a:p>
      </dsp:txBody>
      <dsp:txXfrm>
        <a:off x="2018102" y="645792"/>
        <a:ext cx="8497497" cy="645792"/>
      </dsp:txXfrm>
    </dsp:sp>
    <dsp:sp modelId="{AE2B8791-6CD6-4FBD-86BB-27177D352EE6}">
      <dsp:nvSpPr>
        <dsp:cNvPr id="0" name=""/>
        <dsp:cNvSpPr/>
      </dsp:nvSpPr>
      <dsp:spPr>
        <a:xfrm>
          <a:off x="847603" y="1291585"/>
          <a:ext cx="2340998" cy="2340998"/>
        </a:xfrm>
        <a:prstGeom prst="pie">
          <a:avLst>
            <a:gd name="adj1" fmla="val 5400000"/>
            <a:gd name="adj2" fmla="val 16200000"/>
          </a:avLst>
        </a:prstGeom>
        <a:solidFill>
          <a:srgbClr val="C2BAB2"/>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91678-D5DC-4193-96DB-615194C5F9F3}">
      <dsp:nvSpPr>
        <dsp:cNvPr id="0" name=""/>
        <dsp:cNvSpPr/>
      </dsp:nvSpPr>
      <dsp:spPr>
        <a:xfrm>
          <a:off x="2018102" y="1291585"/>
          <a:ext cx="8497497" cy="2340998"/>
        </a:xfrm>
        <a:prstGeom prst="rect">
          <a:avLst/>
        </a:prstGeom>
        <a:no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rgbClr val="000000"/>
            </a:solidFill>
            <a:latin typeface="Arial" panose="020B0604020202020204" pitchFamily="34" charset="0"/>
            <a:ea typeface="+mn-ea"/>
            <a:cs typeface="Arial" panose="020B0604020202020204" pitchFamily="34" charset="0"/>
          </a:endParaRPr>
        </a:p>
      </dsp:txBody>
      <dsp:txXfrm>
        <a:off x="2018102" y="1291585"/>
        <a:ext cx="8497497" cy="645792"/>
      </dsp:txXfrm>
    </dsp:sp>
    <dsp:sp modelId="{A2C75CBC-F860-4697-B83B-5F81D48C0BB9}">
      <dsp:nvSpPr>
        <dsp:cNvPr id="0" name=""/>
        <dsp:cNvSpPr/>
      </dsp:nvSpPr>
      <dsp:spPr>
        <a:xfrm>
          <a:off x="1271404" y="1937378"/>
          <a:ext cx="1493395" cy="1493395"/>
        </a:xfrm>
        <a:prstGeom prst="pie">
          <a:avLst>
            <a:gd name="adj1" fmla="val 5400000"/>
            <a:gd name="adj2" fmla="val 16200000"/>
          </a:avLst>
        </a:prstGeom>
        <a:solidFill>
          <a:srgbClr val="DEDFE0"/>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F91D8-035A-49FB-926A-DF40E0A75A3F}">
      <dsp:nvSpPr>
        <dsp:cNvPr id="0" name=""/>
        <dsp:cNvSpPr/>
      </dsp:nvSpPr>
      <dsp:spPr>
        <a:xfrm>
          <a:off x="2018102" y="1937378"/>
          <a:ext cx="8497497" cy="1493395"/>
        </a:xfrm>
        <a:prstGeom prst="rect">
          <a:avLst/>
        </a:prstGeom>
        <a:no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rgbClr val="000000"/>
            </a:solidFill>
            <a:latin typeface="Arial" panose="020B0604020202020204" pitchFamily="34" charset="0"/>
            <a:ea typeface="+mn-ea"/>
            <a:cs typeface="Arial" panose="020B0604020202020204" pitchFamily="34" charset="0"/>
          </a:endParaRPr>
        </a:p>
      </dsp:txBody>
      <dsp:txXfrm>
        <a:off x="2018102" y="1937378"/>
        <a:ext cx="8497497" cy="645792"/>
      </dsp:txXfrm>
    </dsp:sp>
    <dsp:sp modelId="{DBD1BD84-6753-4FB8-A676-CFA1F9616712}">
      <dsp:nvSpPr>
        <dsp:cNvPr id="0" name=""/>
        <dsp:cNvSpPr/>
      </dsp:nvSpPr>
      <dsp:spPr>
        <a:xfrm>
          <a:off x="1695206" y="2583171"/>
          <a:ext cx="645792" cy="645792"/>
        </a:xfrm>
        <a:prstGeom prst="pie">
          <a:avLst>
            <a:gd name="adj1" fmla="val 5400000"/>
            <a:gd name="adj2" fmla="val 16200000"/>
          </a:avLst>
        </a:prstGeom>
        <a:solidFill>
          <a:srgbClr val="58585A"/>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60BD2-7E74-49F3-AD55-1040AB11F1CE}">
      <dsp:nvSpPr>
        <dsp:cNvPr id="0" name=""/>
        <dsp:cNvSpPr/>
      </dsp:nvSpPr>
      <dsp:spPr>
        <a:xfrm>
          <a:off x="2018102" y="2583171"/>
          <a:ext cx="8497497" cy="645792"/>
        </a:xfrm>
        <a:prstGeom prst="rect">
          <a:avLst/>
        </a:prstGeom>
        <a:noFill/>
        <a:ln w="12700" cap="flat" cmpd="sng" algn="ctr">
          <a:solidFill>
            <a:srgbClr val="5858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rgbClr val="000000"/>
            </a:solidFill>
            <a:latin typeface="Arial" panose="020B0604020202020204" pitchFamily="34" charset="0"/>
            <a:ea typeface="+mn-ea"/>
            <a:cs typeface="Arial" panose="020B0604020202020204" pitchFamily="34" charset="0"/>
          </a:endParaRPr>
        </a:p>
      </dsp:txBody>
      <dsp:txXfrm>
        <a:off x="2018102" y="2583171"/>
        <a:ext cx="8497497" cy="645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6E598-AFD2-4300-A277-2370CBB15BFD}">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23656-9464-4602-A709-B27F859AD349}">
      <dsp:nvSpPr>
        <dsp:cNvPr id="0" name=""/>
        <dsp:cNvSpPr/>
      </dsp:nvSpPr>
      <dsp:spPr>
        <a:xfrm>
          <a:off x="0" y="0"/>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Talk about the event. Help children express their emotions. </a:t>
          </a:r>
        </a:p>
      </dsp:txBody>
      <dsp:txXfrm>
        <a:off x="0" y="0"/>
        <a:ext cx="6172199" cy="609203"/>
      </dsp:txXfrm>
    </dsp:sp>
    <dsp:sp modelId="{06041989-31D0-4656-B70F-2DAC278DB4D6}">
      <dsp:nvSpPr>
        <dsp:cNvPr id="0" name=""/>
        <dsp:cNvSpPr/>
      </dsp:nvSpPr>
      <dsp:spPr>
        <a:xfrm>
          <a:off x="0" y="609203"/>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DCA6B-A7C9-44EA-BE5D-BAE58EF73141}">
      <dsp:nvSpPr>
        <dsp:cNvPr id="0" name=""/>
        <dsp:cNvSpPr/>
      </dsp:nvSpPr>
      <dsp:spPr>
        <a:xfrm>
          <a:off x="0" y="609203"/>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Balance the discussion of the event with discussion of other activities. </a:t>
          </a:r>
        </a:p>
      </dsp:txBody>
      <dsp:txXfrm>
        <a:off x="0" y="609203"/>
        <a:ext cx="6172199" cy="609203"/>
      </dsp:txXfrm>
    </dsp:sp>
    <dsp:sp modelId="{3EE5A7A9-420A-448C-B43C-09A1BB5E2653}">
      <dsp:nvSpPr>
        <dsp:cNvPr id="0" name=""/>
        <dsp:cNvSpPr/>
      </dsp:nvSpPr>
      <dsp:spPr>
        <a:xfrm>
          <a:off x="0" y="1218406"/>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DD413-2B7A-4F2D-AEE2-2F2E0218B388}">
      <dsp:nvSpPr>
        <dsp:cNvPr id="0" name=""/>
        <dsp:cNvSpPr/>
      </dsp:nvSpPr>
      <dsp:spPr>
        <a:xfrm>
          <a:off x="0" y="1218406"/>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Pay attention to the child. Show that you care.</a:t>
          </a:r>
        </a:p>
      </dsp:txBody>
      <dsp:txXfrm>
        <a:off x="0" y="1218406"/>
        <a:ext cx="6172199" cy="609203"/>
      </dsp:txXfrm>
    </dsp:sp>
    <dsp:sp modelId="{15CF889B-8545-41BC-B80B-90D2C20BEC6A}">
      <dsp:nvSpPr>
        <dsp:cNvPr id="0" name=""/>
        <dsp:cNvSpPr/>
      </dsp:nvSpPr>
      <dsp:spPr>
        <a:xfrm>
          <a:off x="0" y="182760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FC633-90A7-4D56-BCCF-A0242E2EF47C}">
      <dsp:nvSpPr>
        <dsp:cNvPr id="0" name=""/>
        <dsp:cNvSpPr/>
      </dsp:nvSpPr>
      <dsp:spPr>
        <a:xfrm>
          <a:off x="0" y="1827609"/>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Participate in games and events the child enjoys.</a:t>
          </a:r>
        </a:p>
      </dsp:txBody>
      <dsp:txXfrm>
        <a:off x="0" y="1827609"/>
        <a:ext cx="6172199" cy="609203"/>
      </dsp:txXfrm>
    </dsp:sp>
    <dsp:sp modelId="{786CF044-009D-4F5A-9EFA-18AD28AE6B69}">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63B50-88AE-43C0-80A2-FA74B8D89E92}">
      <dsp:nvSpPr>
        <dsp:cNvPr id="0" name=""/>
        <dsp:cNvSpPr/>
      </dsp:nvSpPr>
      <dsp:spPr>
        <a:xfrm>
          <a:off x="0" y="2436812"/>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Limit media exposure. </a:t>
          </a:r>
        </a:p>
      </dsp:txBody>
      <dsp:txXfrm>
        <a:off x="0" y="2436812"/>
        <a:ext cx="6172199" cy="609203"/>
      </dsp:txXfrm>
    </dsp:sp>
    <dsp:sp modelId="{1061A70E-8C26-40FF-923C-7DCFAEEEA160}">
      <dsp:nvSpPr>
        <dsp:cNvPr id="0" name=""/>
        <dsp:cNvSpPr/>
      </dsp:nvSpPr>
      <dsp:spPr>
        <a:xfrm>
          <a:off x="0" y="3046015"/>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49683-1B29-4847-B4B9-E0EFAC6E97C2}">
      <dsp:nvSpPr>
        <dsp:cNvPr id="0" name=""/>
        <dsp:cNvSpPr/>
      </dsp:nvSpPr>
      <dsp:spPr>
        <a:xfrm>
          <a:off x="0" y="3046015"/>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Parents and influential adults model coping skills. </a:t>
          </a:r>
        </a:p>
      </dsp:txBody>
      <dsp:txXfrm>
        <a:off x="0" y="3046015"/>
        <a:ext cx="6172199" cy="609203"/>
      </dsp:txXfrm>
    </dsp:sp>
    <dsp:sp modelId="{F11960D7-D932-454D-A136-98EC4CB28C6C}">
      <dsp:nvSpPr>
        <dsp:cNvPr id="0" name=""/>
        <dsp:cNvSpPr/>
      </dsp:nvSpPr>
      <dsp:spPr>
        <a:xfrm>
          <a:off x="0" y="365521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DB704-F75E-4ED5-A302-F8BC433D24B5}">
      <dsp:nvSpPr>
        <dsp:cNvPr id="0" name=""/>
        <dsp:cNvSpPr/>
      </dsp:nvSpPr>
      <dsp:spPr>
        <a:xfrm>
          <a:off x="0" y="3655218"/>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 careful not to pressure to talk about the event. </a:t>
          </a:r>
        </a:p>
      </dsp:txBody>
      <dsp:txXfrm>
        <a:off x="0" y="3655218"/>
        <a:ext cx="6172199" cy="609203"/>
      </dsp:txXfrm>
    </dsp:sp>
    <dsp:sp modelId="{DA8A684C-62D7-4479-8FC4-7C184405FC72}">
      <dsp:nvSpPr>
        <dsp:cNvPr id="0" name=""/>
        <dsp:cNvSpPr/>
      </dsp:nvSpPr>
      <dsp:spPr>
        <a:xfrm>
          <a:off x="0" y="4264421"/>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436EA-339A-4E40-B806-99B2A9AC304F}">
      <dsp:nvSpPr>
        <dsp:cNvPr id="0" name=""/>
        <dsp:cNvSpPr/>
      </dsp:nvSpPr>
      <dsp:spPr>
        <a:xfrm>
          <a:off x="0" y="4264421"/>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Monitor the child for signs of increasing distress and seek professional help if concerned. </a:t>
          </a:r>
        </a:p>
      </dsp:txBody>
      <dsp:txXfrm>
        <a:off x="0" y="4264421"/>
        <a:ext cx="6172199" cy="60920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30963-87F5-455F-98DC-7885E53F2A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F2EB563E-30FC-49C3-8A65-AA5394B7E0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CFBC4-D872-4C2F-B502-61690AB78D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258DE0-0A0F-4EDE-9509-C59D1003F77C}" type="slidenum">
              <a:rPr lang="en-US" smtClean="0"/>
              <a:t>‹#›</a:t>
            </a:fld>
            <a:endParaRPr lang="en-US"/>
          </a:p>
        </p:txBody>
      </p:sp>
    </p:spTree>
    <p:extLst>
      <p:ext uri="{BB962C8B-B14F-4D97-AF65-F5344CB8AC3E}">
        <p14:creationId xmlns:p14="http://schemas.microsoft.com/office/powerpoint/2010/main" val="15307910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7T16:32:19.54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0,'2269'0,"-2222"0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7T16:32:22.039"/>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5B57A-92C5-49D7-9F9F-4C6A08BF243E}"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1FB3B-0F4F-4BCB-838B-A57AA3707DDD}" type="slidenum">
              <a:rPr lang="en-US" smtClean="0"/>
              <a:t>‹#›</a:t>
            </a:fld>
            <a:endParaRPr lang="en-US"/>
          </a:p>
        </p:txBody>
      </p:sp>
    </p:spTree>
    <p:extLst>
      <p:ext uri="{BB962C8B-B14F-4D97-AF65-F5344CB8AC3E}">
        <p14:creationId xmlns:p14="http://schemas.microsoft.com/office/powerpoint/2010/main" val="307806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F1FB3B-0F4F-4BCB-838B-A57AA3707DDD}" type="slidenum">
              <a:rPr lang="en-US" smtClean="0"/>
              <a:t>1</a:t>
            </a:fld>
            <a:endParaRPr lang="en-US"/>
          </a:p>
        </p:txBody>
      </p:sp>
    </p:spTree>
    <p:extLst>
      <p:ext uri="{BB962C8B-B14F-4D97-AF65-F5344CB8AC3E}">
        <p14:creationId xmlns:p14="http://schemas.microsoft.com/office/powerpoint/2010/main" val="1511861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areas have less resources than urban areas. Housing is a problem. Many people have to move out of the area and due to business closures lose their jobs. Tourist industry is badly hit. </a:t>
            </a:r>
          </a:p>
        </p:txBody>
      </p:sp>
      <p:sp>
        <p:nvSpPr>
          <p:cNvPr id="4" name="Slide Number Placeholder 3"/>
          <p:cNvSpPr>
            <a:spLocks noGrp="1"/>
          </p:cNvSpPr>
          <p:nvPr>
            <p:ph type="sldNum" sz="quarter" idx="5"/>
          </p:nvPr>
        </p:nvSpPr>
        <p:spPr/>
        <p:txBody>
          <a:bodyPr/>
          <a:lstStyle/>
          <a:p>
            <a:fld id="{9214147D-AE30-421F-B486-17A0CE776F57}" type="slidenum">
              <a:rPr lang="en-US" smtClean="0"/>
              <a:t>12</a:t>
            </a:fld>
            <a:endParaRPr lang="en-US"/>
          </a:p>
        </p:txBody>
      </p:sp>
    </p:spTree>
    <p:extLst>
      <p:ext uri="{BB962C8B-B14F-4D97-AF65-F5344CB8AC3E}">
        <p14:creationId xmlns:p14="http://schemas.microsoft.com/office/powerpoint/2010/main" val="299787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F1FB3B-0F4F-4BCB-838B-A57AA3707DDD}" type="slidenum">
              <a:rPr lang="en-US" smtClean="0"/>
              <a:t>27</a:t>
            </a:fld>
            <a:endParaRPr lang="en-US"/>
          </a:p>
        </p:txBody>
      </p:sp>
    </p:spTree>
    <p:extLst>
      <p:ext uri="{BB962C8B-B14F-4D97-AF65-F5344CB8AC3E}">
        <p14:creationId xmlns:p14="http://schemas.microsoft.com/office/powerpoint/2010/main" val="204326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prevalence of disasters CDC: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Approximately 400 natural disaster world wide according to the CDC in 2018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Cost of and degree of disasters are climbing </a:t>
            </a:r>
          </a:p>
          <a:p>
            <a:endParaRPr lang="en-US" dirty="0"/>
          </a:p>
        </p:txBody>
      </p:sp>
      <p:sp>
        <p:nvSpPr>
          <p:cNvPr id="4" name="Slide Number Placeholder 3"/>
          <p:cNvSpPr>
            <a:spLocks noGrp="1"/>
          </p:cNvSpPr>
          <p:nvPr>
            <p:ph type="sldNum" sz="quarter" idx="5"/>
          </p:nvPr>
        </p:nvSpPr>
        <p:spPr/>
        <p:txBody>
          <a:bodyPr/>
          <a:lstStyle/>
          <a:p>
            <a:fld id="{96F1FB3B-0F4F-4BCB-838B-A57AA3707DDD}" type="slidenum">
              <a:rPr lang="en-US" smtClean="0"/>
              <a:t>4</a:t>
            </a:fld>
            <a:endParaRPr lang="en-US"/>
          </a:p>
        </p:txBody>
      </p:sp>
    </p:spTree>
    <p:extLst>
      <p:ext uri="{BB962C8B-B14F-4D97-AF65-F5344CB8AC3E}">
        <p14:creationId xmlns:p14="http://schemas.microsoft.com/office/powerpoint/2010/main" val="249185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is on track to top </a:t>
            </a:r>
          </a:p>
        </p:txBody>
      </p:sp>
      <p:sp>
        <p:nvSpPr>
          <p:cNvPr id="4" name="Slide Number Placeholder 3"/>
          <p:cNvSpPr>
            <a:spLocks noGrp="1"/>
          </p:cNvSpPr>
          <p:nvPr>
            <p:ph type="sldNum" sz="quarter" idx="5"/>
          </p:nvPr>
        </p:nvSpPr>
        <p:spPr/>
        <p:txBody>
          <a:bodyPr/>
          <a:lstStyle/>
          <a:p>
            <a:fld id="{96F1FB3B-0F4F-4BCB-838B-A57AA3707DDD}" type="slidenum">
              <a:rPr lang="en-US" smtClean="0"/>
              <a:t>5</a:t>
            </a:fld>
            <a:endParaRPr lang="en-US"/>
          </a:p>
        </p:txBody>
      </p:sp>
    </p:spTree>
    <p:extLst>
      <p:ext uri="{BB962C8B-B14F-4D97-AF65-F5344CB8AC3E}">
        <p14:creationId xmlns:p14="http://schemas.microsoft.com/office/powerpoint/2010/main" val="416609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is on track to top </a:t>
            </a:r>
          </a:p>
        </p:txBody>
      </p:sp>
      <p:sp>
        <p:nvSpPr>
          <p:cNvPr id="4" name="Slide Number Placeholder 3"/>
          <p:cNvSpPr>
            <a:spLocks noGrp="1"/>
          </p:cNvSpPr>
          <p:nvPr>
            <p:ph type="sldNum" sz="quarter" idx="5"/>
          </p:nvPr>
        </p:nvSpPr>
        <p:spPr/>
        <p:txBody>
          <a:bodyPr/>
          <a:lstStyle/>
          <a:p>
            <a:fld id="{96F1FB3B-0F4F-4BCB-838B-A57AA3707DDD}" type="slidenum">
              <a:rPr lang="en-US" smtClean="0"/>
              <a:t>6</a:t>
            </a:fld>
            <a:endParaRPr lang="en-US"/>
          </a:p>
        </p:txBody>
      </p:sp>
    </p:spTree>
    <p:extLst>
      <p:ext uri="{BB962C8B-B14F-4D97-AF65-F5344CB8AC3E}">
        <p14:creationId xmlns:p14="http://schemas.microsoft.com/office/powerpoint/2010/main" val="247169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1FB3B-0F4F-4BCB-838B-A57AA3707DDD}" type="slidenum">
              <a:rPr lang="en-US" smtClean="0"/>
              <a:t>7</a:t>
            </a:fld>
            <a:endParaRPr lang="en-US"/>
          </a:p>
        </p:txBody>
      </p:sp>
    </p:spTree>
    <p:extLst>
      <p:ext uri="{BB962C8B-B14F-4D97-AF65-F5344CB8AC3E}">
        <p14:creationId xmlns:p14="http://schemas.microsoft.com/office/powerpoint/2010/main" val="124527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 planning framework in place (developed using this guide), a community is better situated to address pre-existing local needs, take advantage of available resources, and seize opportunities to increase local resiliency, sustainability, and access to resources.</a:t>
            </a:r>
          </a:p>
          <a:p>
            <a:endParaRPr lang="en-US" dirty="0"/>
          </a:p>
        </p:txBody>
      </p:sp>
      <p:sp>
        <p:nvSpPr>
          <p:cNvPr id="4" name="Slide Number Placeholder 3"/>
          <p:cNvSpPr>
            <a:spLocks noGrp="1"/>
          </p:cNvSpPr>
          <p:nvPr>
            <p:ph type="sldNum" sz="quarter" idx="5"/>
          </p:nvPr>
        </p:nvSpPr>
        <p:spPr/>
        <p:txBody>
          <a:bodyPr/>
          <a:lstStyle/>
          <a:p>
            <a:fld id="{96F1FB3B-0F4F-4BCB-838B-A57AA3707DDD}" type="slidenum">
              <a:rPr lang="en-US" smtClean="0"/>
              <a:t>8</a:t>
            </a:fld>
            <a:endParaRPr lang="en-US"/>
          </a:p>
        </p:txBody>
      </p:sp>
    </p:spTree>
    <p:extLst>
      <p:ext uri="{BB962C8B-B14F-4D97-AF65-F5344CB8AC3E}">
        <p14:creationId xmlns:p14="http://schemas.microsoft.com/office/powerpoint/2010/main" val="130743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F1FB3B-0F4F-4BCB-838B-A57AA3707DDD}" type="slidenum">
              <a:rPr lang="en-US" smtClean="0"/>
              <a:t>9</a:t>
            </a:fld>
            <a:endParaRPr lang="en-US"/>
          </a:p>
        </p:txBody>
      </p:sp>
    </p:spTree>
    <p:extLst>
      <p:ext uri="{BB962C8B-B14F-4D97-AF65-F5344CB8AC3E}">
        <p14:creationId xmlns:p14="http://schemas.microsoft.com/office/powerpoint/2010/main" val="279594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Recovery Continuum includes three overlapping phases – Short –Term, Intermediate and Long-Term.  Each phase has a set of activities that communities typical employ in their response and recovery. </a:t>
            </a:r>
          </a:p>
        </p:txBody>
      </p:sp>
      <p:sp>
        <p:nvSpPr>
          <p:cNvPr id="4" name="Slide Number Placeholder 3"/>
          <p:cNvSpPr>
            <a:spLocks noGrp="1"/>
          </p:cNvSpPr>
          <p:nvPr>
            <p:ph type="sldNum" sz="quarter" idx="5"/>
          </p:nvPr>
        </p:nvSpPr>
        <p:spPr/>
        <p:txBody>
          <a:bodyPr/>
          <a:lstStyle/>
          <a:p>
            <a:fld id="{9214147D-AE30-421F-B486-17A0CE776F57}" type="slidenum">
              <a:rPr lang="en-US" smtClean="0"/>
              <a:t>10</a:t>
            </a:fld>
            <a:endParaRPr lang="en-US"/>
          </a:p>
        </p:txBody>
      </p:sp>
    </p:spTree>
    <p:extLst>
      <p:ext uri="{BB962C8B-B14F-4D97-AF65-F5344CB8AC3E}">
        <p14:creationId xmlns:p14="http://schemas.microsoft.com/office/powerpoint/2010/main" val="324729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phase community members are devastated by the damage. People tell stories of the rescue events. Water and food is delivered and distributed. Shelters that were opened before the storm continue to operate for those that have no place to go. Emergency organizations such as FEMA, Red Cross, and faith-based emergency relief come on the scene. </a:t>
            </a:r>
          </a:p>
          <a:p>
            <a:endParaRPr lang="en-US" dirty="0"/>
          </a:p>
        </p:txBody>
      </p:sp>
      <p:sp>
        <p:nvSpPr>
          <p:cNvPr id="4" name="Slide Number Placeholder 3"/>
          <p:cNvSpPr>
            <a:spLocks noGrp="1"/>
          </p:cNvSpPr>
          <p:nvPr>
            <p:ph type="sldNum" sz="quarter" idx="5"/>
          </p:nvPr>
        </p:nvSpPr>
        <p:spPr/>
        <p:txBody>
          <a:bodyPr/>
          <a:lstStyle/>
          <a:p>
            <a:fld id="{96F1FB3B-0F4F-4BCB-838B-A57AA3707DDD}" type="slidenum">
              <a:rPr lang="en-US" smtClean="0"/>
              <a:t>11</a:t>
            </a:fld>
            <a:endParaRPr lang="en-US"/>
          </a:p>
        </p:txBody>
      </p:sp>
    </p:spTree>
    <p:extLst>
      <p:ext uri="{BB962C8B-B14F-4D97-AF65-F5344CB8AC3E}">
        <p14:creationId xmlns:p14="http://schemas.microsoft.com/office/powerpoint/2010/main" val="99958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5792-8787-4E37-B81F-9BFE669C0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9" name="Rectangle 8">
            <a:extLst>
              <a:ext uri="{FF2B5EF4-FFF2-40B4-BE49-F238E27FC236}">
                <a16:creationId xmlns:a16="http://schemas.microsoft.com/office/drawing/2014/main" id="{F60BE17D-A0B6-4294-8397-24049019614B}"/>
              </a:ext>
            </a:extLst>
          </p:cNvPr>
          <p:cNvSpPr/>
          <p:nvPr userDrawn="1"/>
        </p:nvSpPr>
        <p:spPr>
          <a:xfrm>
            <a:off x="0" y="5601586"/>
            <a:ext cx="12192000" cy="1256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8B820-F320-4A3F-A40C-E91A7493E72C}"/>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336699"/>
                </a:solidFill>
              </a:defRPr>
            </a:lvl1pPr>
          </a:lstStyle>
          <a:p>
            <a:r>
              <a:rPr lang="en-US" dirty="0"/>
              <a:t>Click to edit Master title style</a:t>
            </a:r>
          </a:p>
        </p:txBody>
      </p:sp>
      <p:sp>
        <p:nvSpPr>
          <p:cNvPr id="3" name="Subtitle 2">
            <a:extLst>
              <a:ext uri="{FF2B5EF4-FFF2-40B4-BE49-F238E27FC236}">
                <a16:creationId xmlns:a16="http://schemas.microsoft.com/office/drawing/2014/main" id="{161C4BD4-D6CA-42CF-82A9-2C4CC6761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95B419-360F-4BD3-941E-02F3D8975BC7}"/>
              </a:ext>
            </a:extLst>
          </p:cNvPr>
          <p:cNvSpPr>
            <a:spLocks noGrp="1"/>
          </p:cNvSpPr>
          <p:nvPr>
            <p:ph type="dt" sz="half" idx="10"/>
          </p:nvPr>
        </p:nvSpPr>
        <p:spPr/>
        <p:txBody>
          <a:bodyPr/>
          <a:lstStyle/>
          <a:p>
            <a:fld id="{19C9D2EA-ABC1-4F7D-8B76-EA2C167431AC}" type="datetime1">
              <a:rPr lang="en-US" smtClean="0"/>
              <a:t>4/14/2025</a:t>
            </a:fld>
            <a:endParaRPr lang="en-US"/>
          </a:p>
        </p:txBody>
      </p:sp>
      <p:sp>
        <p:nvSpPr>
          <p:cNvPr id="5" name="Footer Placeholder 4">
            <a:extLst>
              <a:ext uri="{FF2B5EF4-FFF2-40B4-BE49-F238E27FC236}">
                <a16:creationId xmlns:a16="http://schemas.microsoft.com/office/drawing/2014/main" id="{DD1A1574-3FA4-4701-B30F-A2A6A7210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95246-25E0-48B4-A1A8-BE64C49686A5}"/>
              </a:ext>
            </a:extLst>
          </p:cNvPr>
          <p:cNvSpPr>
            <a:spLocks noGrp="1"/>
          </p:cNvSpPr>
          <p:nvPr>
            <p:ph type="sldNum" sz="quarter" idx="12"/>
          </p:nvPr>
        </p:nvSpPr>
        <p:spPr/>
        <p:txBody>
          <a:bodyPr/>
          <a:lstStyle>
            <a:lvl1pPr>
              <a:defRPr>
                <a:solidFill>
                  <a:schemeClr val="tx1"/>
                </a:solidFill>
              </a:defRPr>
            </a:lvl1pPr>
          </a:lstStyle>
          <a:p>
            <a:fld id="{5466AB4D-9AF1-4048-957C-F0ABBFEB6A2F}" type="slidenum">
              <a:rPr lang="en-US" smtClean="0"/>
              <a:pPr/>
              <a:t>‹#›</a:t>
            </a:fld>
            <a:endParaRPr lang="en-US" dirty="0"/>
          </a:p>
        </p:txBody>
      </p:sp>
      <p:pic>
        <p:nvPicPr>
          <p:cNvPr id="8" name="Picture 7">
            <a:extLst>
              <a:ext uri="{FF2B5EF4-FFF2-40B4-BE49-F238E27FC236}">
                <a16:creationId xmlns:a16="http://schemas.microsoft.com/office/drawing/2014/main" id="{BF87465F-E8E7-4930-AA4B-C0B017E94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5421" y="5601586"/>
            <a:ext cx="4114800" cy="1181659"/>
          </a:xfrm>
          <a:prstGeom prst="rect">
            <a:avLst/>
          </a:prstGeom>
        </p:spPr>
      </p:pic>
    </p:spTree>
    <p:extLst>
      <p:ext uri="{BB962C8B-B14F-4D97-AF65-F5344CB8AC3E}">
        <p14:creationId xmlns:p14="http://schemas.microsoft.com/office/powerpoint/2010/main" val="22313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867EDD-B2D8-4C9E-BF2F-ADD82F188CC4}"/>
              </a:ext>
            </a:extLst>
          </p:cNvPr>
          <p:cNvSpPr/>
          <p:nvPr userDrawn="1"/>
        </p:nvSpPr>
        <p:spPr>
          <a:xfrm>
            <a:off x="0" y="0"/>
            <a:ext cx="4455622" cy="6857999"/>
          </a:xfrm>
          <a:prstGeom prst="rect">
            <a:avLst/>
          </a:prstGeom>
          <a:solidFill>
            <a:srgbClr val="C2BAB2">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547FE54B-4143-4794-A0C0-E184F743C6B4}"/>
              </a:ext>
            </a:extLst>
          </p:cNvPr>
          <p:cNvSpPr>
            <a:spLocks noGrp="1"/>
          </p:cNvSpPr>
          <p:nvPr>
            <p:ph idx="1" hasCustomPrompt="1"/>
          </p:nvPr>
        </p:nvSpPr>
        <p:spPr>
          <a:xfrm>
            <a:off x="5183188" y="2036618"/>
            <a:ext cx="5299161" cy="3824432"/>
          </a:xfrm>
        </p:spPr>
        <p:txBody>
          <a:bodyPr/>
          <a:lstStyle>
            <a:lvl1pPr>
              <a:defRPr sz="3200"/>
            </a:lvl1pPr>
            <a:lvl2pPr marL="685800" indent="-228600">
              <a:buFont typeface="Courier New" panose="02070309020205020404" pitchFamily="49" charset="0"/>
              <a:buChar char="o"/>
              <a:defRPr sz="2800"/>
            </a:lvl2pPr>
            <a:lvl3pPr marL="1143000" indent="-228600">
              <a:buFont typeface="Wingdings" panose="05000000000000000000"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7DD3868-4C39-43F5-8A9A-0057EC199333}"/>
              </a:ext>
            </a:extLst>
          </p:cNvPr>
          <p:cNvSpPr>
            <a:spLocks noGrp="1"/>
          </p:cNvSpPr>
          <p:nvPr>
            <p:ph type="body" sz="half" idx="2" hasCustomPrompt="1"/>
          </p:nvPr>
        </p:nvSpPr>
        <p:spPr>
          <a:xfrm>
            <a:off x="390698" y="548640"/>
            <a:ext cx="3647902" cy="5807710"/>
          </a:xfrm>
        </p:spPr>
        <p:txBody>
          <a:bodyPr/>
          <a:lstStyle>
            <a:lvl1pPr marL="0" indent="0">
              <a:buNone/>
              <a:defRPr sz="18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a:t>
            </a:r>
          </a:p>
        </p:txBody>
      </p:sp>
      <p:sp>
        <p:nvSpPr>
          <p:cNvPr id="5" name="Date Placeholder 4">
            <a:extLst>
              <a:ext uri="{FF2B5EF4-FFF2-40B4-BE49-F238E27FC236}">
                <a16:creationId xmlns:a16="http://schemas.microsoft.com/office/drawing/2014/main" id="{EE546047-1E0D-42E7-B7A1-C1F774938A44}"/>
              </a:ext>
            </a:extLst>
          </p:cNvPr>
          <p:cNvSpPr>
            <a:spLocks noGrp="1"/>
          </p:cNvSpPr>
          <p:nvPr>
            <p:ph type="dt" sz="half" idx="10"/>
          </p:nvPr>
        </p:nvSpPr>
        <p:spPr/>
        <p:txBody>
          <a:bodyPr/>
          <a:lstStyle/>
          <a:p>
            <a:fld id="{28730B45-9BF4-4BD4-A009-2D2B1ADA1AB1}" type="datetime1">
              <a:rPr lang="en-US" smtClean="0"/>
              <a:t>4/14/2025</a:t>
            </a:fld>
            <a:endParaRPr lang="en-US"/>
          </a:p>
        </p:txBody>
      </p:sp>
      <p:sp>
        <p:nvSpPr>
          <p:cNvPr id="6" name="Footer Placeholder 5">
            <a:extLst>
              <a:ext uri="{FF2B5EF4-FFF2-40B4-BE49-F238E27FC236}">
                <a16:creationId xmlns:a16="http://schemas.microsoft.com/office/drawing/2014/main" id="{77FE3399-1AA8-4BD1-B497-8CBE3CA2F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B45FC-D4E9-41A7-8483-0160871AF54D}"/>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8" name="Picture 7">
            <a:extLst>
              <a:ext uri="{FF2B5EF4-FFF2-40B4-BE49-F238E27FC236}">
                <a16:creationId xmlns:a16="http://schemas.microsoft.com/office/drawing/2014/main" id="{E8F98085-E78F-48CD-BDB5-39BF47217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cxnSp>
        <p:nvCxnSpPr>
          <p:cNvPr id="13" name="Straight Connector 12">
            <a:extLst>
              <a:ext uri="{FF2B5EF4-FFF2-40B4-BE49-F238E27FC236}">
                <a16:creationId xmlns:a16="http://schemas.microsoft.com/office/drawing/2014/main" id="{94C5B175-F1E3-4B1A-ADB8-432D1E6CDA12}"/>
              </a:ext>
            </a:extLst>
          </p:cNvPr>
          <p:cNvCxnSpPr>
            <a:cxnSpLocks/>
          </p:cNvCxnSpPr>
          <p:nvPr userDrawn="1"/>
        </p:nvCxnSpPr>
        <p:spPr>
          <a:xfrm>
            <a:off x="5453149" y="1853218"/>
            <a:ext cx="481306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78100-FD10-4E70-BF9E-73EA0AF64A40}"/>
              </a:ext>
            </a:extLst>
          </p:cNvPr>
          <p:cNvSpPr txBox="1"/>
          <p:nvPr userDrawn="1"/>
        </p:nvSpPr>
        <p:spPr>
          <a:xfrm>
            <a:off x="5569527" y="931025"/>
            <a:ext cx="4455622" cy="523220"/>
          </a:xfrm>
          <a:prstGeom prst="rect">
            <a:avLst/>
          </a:prstGeom>
          <a:noFill/>
        </p:spPr>
        <p:txBody>
          <a:bodyPr wrap="square" rtlCol="0">
            <a:spAutoFit/>
          </a:bodyPr>
          <a:lstStyle/>
          <a:p>
            <a:pPr algn="ctr"/>
            <a:r>
              <a:rPr lang="en-US" sz="2800" b="1" dirty="0">
                <a:solidFill>
                  <a:srgbClr val="146698"/>
                </a:solidFill>
              </a:rPr>
              <a:t>Heading</a:t>
            </a:r>
            <a:endParaRPr lang="en-US" sz="4000" b="1" dirty="0">
              <a:solidFill>
                <a:srgbClr val="146698"/>
              </a:solidFill>
            </a:endParaRPr>
          </a:p>
        </p:txBody>
      </p:sp>
    </p:spTree>
    <p:extLst>
      <p:ext uri="{BB962C8B-B14F-4D97-AF65-F5344CB8AC3E}">
        <p14:creationId xmlns:p14="http://schemas.microsoft.com/office/powerpoint/2010/main" val="16157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 Graphic 1 (Add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3DBF-7C03-43BC-B035-44054850A906}"/>
              </a:ext>
            </a:extLst>
          </p:cNvPr>
          <p:cNvSpPr>
            <a:spLocks noGrp="1"/>
          </p:cNvSpPr>
          <p:nvPr>
            <p:ph type="title"/>
          </p:nvPr>
        </p:nvSpPr>
        <p:spPr>
          <a:xfrm>
            <a:off x="838200"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9FCF79A8-8C58-4991-8B34-2DD8E8ABBB66}"/>
              </a:ext>
            </a:extLst>
          </p:cNvPr>
          <p:cNvSpPr>
            <a:spLocks noGrp="1"/>
          </p:cNvSpPr>
          <p:nvPr>
            <p:ph type="dt" sz="half" idx="10"/>
          </p:nvPr>
        </p:nvSpPr>
        <p:spPr/>
        <p:txBody>
          <a:bodyPr/>
          <a:lstStyle/>
          <a:p>
            <a:fld id="{B9441ECD-73F4-4778-8E05-0B141B50329B}" type="datetime1">
              <a:rPr lang="en-US" smtClean="0"/>
              <a:t>4/14/2025</a:t>
            </a:fld>
            <a:endParaRPr lang="en-US"/>
          </a:p>
        </p:txBody>
      </p:sp>
      <p:sp>
        <p:nvSpPr>
          <p:cNvPr id="4" name="Footer Placeholder 3">
            <a:extLst>
              <a:ext uri="{FF2B5EF4-FFF2-40B4-BE49-F238E27FC236}">
                <a16:creationId xmlns:a16="http://schemas.microsoft.com/office/drawing/2014/main" id="{789892ED-A4E6-40E0-A8FA-8013A60A3A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95DA6B-C846-49AA-B75B-692ED35189D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7" name="Picture 6">
            <a:extLst>
              <a:ext uri="{FF2B5EF4-FFF2-40B4-BE49-F238E27FC236}">
                <a16:creationId xmlns:a16="http://schemas.microsoft.com/office/drawing/2014/main" id="{B787ABCC-57F4-4595-88AE-204FD6A54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graphicFrame>
        <p:nvGraphicFramePr>
          <p:cNvPr id="8" name="Diagram 7">
            <a:extLst>
              <a:ext uri="{FF2B5EF4-FFF2-40B4-BE49-F238E27FC236}">
                <a16:creationId xmlns:a16="http://schemas.microsoft.com/office/drawing/2014/main" id="{81484BC2-9919-420A-9625-7CC5592A65F3}"/>
              </a:ext>
            </a:extLst>
          </p:cNvPr>
          <p:cNvGraphicFramePr/>
          <p:nvPr userDrawn="1">
            <p:extLst>
              <p:ext uri="{D42A27DB-BD31-4B8C-83A1-F6EECF244321}">
                <p14:modId xmlns:p14="http://schemas.microsoft.com/office/powerpoint/2010/main" val="373188631"/>
              </p:ext>
            </p:extLst>
          </p:nvPr>
        </p:nvGraphicFramePr>
        <p:xfrm>
          <a:off x="86131" y="1819311"/>
          <a:ext cx="10515600" cy="403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37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List Graphic 2 (Add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3DBF-7C03-43BC-B035-44054850A906}"/>
              </a:ext>
            </a:extLst>
          </p:cNvPr>
          <p:cNvSpPr>
            <a:spLocks noGrp="1"/>
          </p:cNvSpPr>
          <p:nvPr>
            <p:ph type="title"/>
          </p:nvPr>
        </p:nvSpPr>
        <p:spPr>
          <a:xfrm>
            <a:off x="838200"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9FCF79A8-8C58-4991-8B34-2DD8E8ABBB66}"/>
              </a:ext>
            </a:extLst>
          </p:cNvPr>
          <p:cNvSpPr>
            <a:spLocks noGrp="1"/>
          </p:cNvSpPr>
          <p:nvPr>
            <p:ph type="dt" sz="half" idx="10"/>
          </p:nvPr>
        </p:nvSpPr>
        <p:spPr/>
        <p:txBody>
          <a:bodyPr/>
          <a:lstStyle/>
          <a:p>
            <a:fld id="{883EBDA9-119C-4021-9EF3-E4A19CE06FC5}" type="datetime1">
              <a:rPr lang="en-US" smtClean="0"/>
              <a:t>4/14/2025</a:t>
            </a:fld>
            <a:endParaRPr lang="en-US"/>
          </a:p>
        </p:txBody>
      </p:sp>
      <p:sp>
        <p:nvSpPr>
          <p:cNvPr id="4" name="Footer Placeholder 3">
            <a:extLst>
              <a:ext uri="{FF2B5EF4-FFF2-40B4-BE49-F238E27FC236}">
                <a16:creationId xmlns:a16="http://schemas.microsoft.com/office/drawing/2014/main" id="{789892ED-A4E6-40E0-A8FA-8013A60A3A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95DA6B-C846-49AA-B75B-692ED35189D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7" name="Picture 6">
            <a:extLst>
              <a:ext uri="{FF2B5EF4-FFF2-40B4-BE49-F238E27FC236}">
                <a16:creationId xmlns:a16="http://schemas.microsoft.com/office/drawing/2014/main" id="{B787ABCC-57F4-4595-88AE-204FD6A54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grpSp>
        <p:nvGrpSpPr>
          <p:cNvPr id="8" name="Group 7">
            <a:extLst>
              <a:ext uri="{FF2B5EF4-FFF2-40B4-BE49-F238E27FC236}">
                <a16:creationId xmlns:a16="http://schemas.microsoft.com/office/drawing/2014/main" id="{3660ADD6-65CA-4938-A7F5-3AF67DE8D355}"/>
              </a:ext>
            </a:extLst>
          </p:cNvPr>
          <p:cNvGrpSpPr/>
          <p:nvPr userDrawn="1"/>
        </p:nvGrpSpPr>
        <p:grpSpPr>
          <a:xfrm>
            <a:off x="285578" y="1973319"/>
            <a:ext cx="10165549" cy="3890963"/>
            <a:chOff x="219076" y="1690686"/>
            <a:chExt cx="10165549" cy="3890963"/>
          </a:xfrm>
        </p:grpSpPr>
        <p:sp>
          <p:nvSpPr>
            <p:cNvPr id="9" name="TextBox 8">
              <a:extLst>
                <a:ext uri="{FF2B5EF4-FFF2-40B4-BE49-F238E27FC236}">
                  <a16:creationId xmlns:a16="http://schemas.microsoft.com/office/drawing/2014/main" id="{E004F6E9-527D-45A3-8454-813CCBFEF6ED}"/>
                </a:ext>
              </a:extLst>
            </p:cNvPr>
            <p:cNvSpPr txBox="1"/>
            <p:nvPr/>
          </p:nvSpPr>
          <p:spPr>
            <a:xfrm>
              <a:off x="219076" y="1695448"/>
              <a:ext cx="2371724" cy="3886201"/>
            </a:xfrm>
            <a:prstGeom prst="rect">
              <a:avLst/>
            </a:prstGeom>
            <a:solidFill>
              <a:srgbClr val="C2BAB2"/>
            </a:solidFill>
            <a:effectLst/>
            <a:scene3d>
              <a:camera prst="orthographicFront"/>
              <a:lightRig rig="threePt" dir="t"/>
            </a:scene3d>
            <a:sp3d>
              <a:bevelT w="165100" prst="coolSlant"/>
            </a:sp3d>
          </p:spPr>
          <p:txBody>
            <a:bodyPr wrap="square" rtlCol="0">
              <a:spAutoFit/>
            </a:bodyPr>
            <a:lstStyle/>
            <a:p>
              <a:endParaRPr lang="en-US" dirty="0">
                <a:solidFill>
                  <a:srgbClr val="000000"/>
                </a:solidFill>
                <a:cs typeface="Arial" panose="020B0604020202020204" pitchFamily="34" charset="0"/>
              </a:endParaRPr>
            </a:p>
          </p:txBody>
        </p:sp>
        <p:sp>
          <p:nvSpPr>
            <p:cNvPr id="10" name="TextBox 9">
              <a:extLst>
                <a:ext uri="{FF2B5EF4-FFF2-40B4-BE49-F238E27FC236}">
                  <a16:creationId xmlns:a16="http://schemas.microsoft.com/office/drawing/2014/main" id="{EDE7E307-5289-4549-9CAE-376CBBEEBC42}"/>
                </a:ext>
              </a:extLst>
            </p:cNvPr>
            <p:cNvSpPr txBox="1"/>
            <p:nvPr/>
          </p:nvSpPr>
          <p:spPr>
            <a:xfrm>
              <a:off x="2817016" y="1690687"/>
              <a:ext cx="2371724" cy="3886200"/>
            </a:xfrm>
            <a:prstGeom prst="rect">
              <a:avLst/>
            </a:prstGeom>
            <a:solidFill>
              <a:srgbClr val="146698"/>
            </a:solidFill>
            <a:effectLst>
              <a:glow rad="101600">
                <a:srgbClr val="146698">
                  <a:alpha val="60000"/>
                </a:srgbClr>
              </a:glow>
            </a:effectLst>
            <a:scene3d>
              <a:camera prst="orthographicFront"/>
              <a:lightRig rig="threePt" dir="t"/>
            </a:scene3d>
            <a:sp3d>
              <a:bevelT w="165100" prst="coolSlant"/>
            </a:sp3d>
          </p:spPr>
          <p:txBody>
            <a:bodyPr wrap="square" rtlCol="0">
              <a:spAutoFit/>
            </a:bodyPr>
            <a:lstStyle/>
            <a:p>
              <a:endParaRPr lang="en-US" dirty="0">
                <a:solidFill>
                  <a:srgbClr val="000000"/>
                </a:solidFill>
                <a:cs typeface="Arial" panose="020B0604020202020204" pitchFamily="34" charset="0"/>
              </a:endParaRPr>
            </a:p>
          </p:txBody>
        </p:sp>
        <p:sp>
          <p:nvSpPr>
            <p:cNvPr id="11" name="TextBox 10">
              <a:extLst>
                <a:ext uri="{FF2B5EF4-FFF2-40B4-BE49-F238E27FC236}">
                  <a16:creationId xmlns:a16="http://schemas.microsoft.com/office/drawing/2014/main" id="{7CC127D8-E4C5-4D4D-8DDD-FA2B505E73FF}"/>
                </a:ext>
              </a:extLst>
            </p:cNvPr>
            <p:cNvSpPr txBox="1"/>
            <p:nvPr/>
          </p:nvSpPr>
          <p:spPr>
            <a:xfrm>
              <a:off x="5414958" y="1690686"/>
              <a:ext cx="2371724" cy="3886199"/>
            </a:xfrm>
            <a:prstGeom prst="rect">
              <a:avLst/>
            </a:prstGeom>
            <a:solidFill>
              <a:srgbClr val="990000"/>
            </a:solidFill>
            <a:effectLst>
              <a:glow rad="101600">
                <a:srgbClr val="990000">
                  <a:alpha val="60000"/>
                </a:srgbClr>
              </a:glow>
            </a:effectLst>
            <a:scene3d>
              <a:camera prst="orthographicFront"/>
              <a:lightRig rig="threePt" dir="t"/>
            </a:scene3d>
            <a:sp3d>
              <a:bevelT w="165100" prst="coolSlant"/>
            </a:sp3d>
          </p:spPr>
          <p:txBody>
            <a:bodyPr wrap="square" rtlCol="0">
              <a:spAutoFit/>
            </a:bodyPr>
            <a:lstStyle/>
            <a:p>
              <a:endParaRPr lang="en-US" dirty="0">
                <a:solidFill>
                  <a:srgbClr val="000000"/>
                </a:solidFill>
                <a:cs typeface="Arial" panose="020B0604020202020204" pitchFamily="34" charset="0"/>
              </a:endParaRPr>
            </a:p>
          </p:txBody>
        </p:sp>
        <p:sp>
          <p:nvSpPr>
            <p:cNvPr id="12" name="TextBox 11">
              <a:extLst>
                <a:ext uri="{FF2B5EF4-FFF2-40B4-BE49-F238E27FC236}">
                  <a16:creationId xmlns:a16="http://schemas.microsoft.com/office/drawing/2014/main" id="{5F228B59-B661-45AF-BD72-214C839262EA}"/>
                </a:ext>
              </a:extLst>
            </p:cNvPr>
            <p:cNvSpPr txBox="1"/>
            <p:nvPr/>
          </p:nvSpPr>
          <p:spPr>
            <a:xfrm>
              <a:off x="8012901" y="1690686"/>
              <a:ext cx="2371724" cy="3886198"/>
            </a:xfrm>
            <a:prstGeom prst="rect">
              <a:avLst/>
            </a:prstGeom>
            <a:solidFill>
              <a:srgbClr val="003366"/>
            </a:solidFill>
            <a:effectLst>
              <a:glow rad="101600">
                <a:srgbClr val="003366">
                  <a:alpha val="60000"/>
                </a:srgbClr>
              </a:glow>
            </a:effectLst>
            <a:scene3d>
              <a:camera prst="orthographicFront"/>
              <a:lightRig rig="threePt" dir="t"/>
            </a:scene3d>
            <a:sp3d>
              <a:bevelT w="165100" prst="coolSlant"/>
            </a:sp3d>
          </p:spPr>
          <p:txBody>
            <a:bodyPr wrap="square" rtlCol="0">
              <a:spAutoFit/>
            </a:bodyPr>
            <a:lstStyle/>
            <a:p>
              <a:endParaRPr lang="en-US" dirty="0">
                <a:solidFill>
                  <a:srgbClr val="000000"/>
                </a:solidFill>
                <a:cs typeface="Arial" panose="020B0604020202020204" pitchFamily="34" charset="0"/>
              </a:endParaRPr>
            </a:p>
          </p:txBody>
        </p:sp>
      </p:grpSp>
      <p:sp>
        <p:nvSpPr>
          <p:cNvPr id="19" name="TextBox 18">
            <a:extLst>
              <a:ext uri="{FF2B5EF4-FFF2-40B4-BE49-F238E27FC236}">
                <a16:creationId xmlns:a16="http://schemas.microsoft.com/office/drawing/2014/main" id="{8CEE900D-C0BE-4EBD-A34A-9B03AAC32315}"/>
              </a:ext>
            </a:extLst>
          </p:cNvPr>
          <p:cNvSpPr txBox="1"/>
          <p:nvPr userDrawn="1"/>
        </p:nvSpPr>
        <p:spPr>
          <a:xfrm>
            <a:off x="3240578" y="2182756"/>
            <a:ext cx="1596043" cy="88946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7350FCDE-EF1F-41CB-B05E-9117FFBEE03A}"/>
              </a:ext>
            </a:extLst>
          </p:cNvPr>
          <p:cNvSpPr txBox="1"/>
          <p:nvPr userDrawn="1"/>
        </p:nvSpPr>
        <p:spPr>
          <a:xfrm>
            <a:off x="673418" y="2182756"/>
            <a:ext cx="1596043" cy="889462"/>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25948B37-E2AF-448D-A7E5-90CC4E9073D2}"/>
              </a:ext>
            </a:extLst>
          </p:cNvPr>
          <p:cNvSpPr txBox="1"/>
          <p:nvPr userDrawn="1"/>
        </p:nvSpPr>
        <p:spPr>
          <a:xfrm>
            <a:off x="5869301" y="2182756"/>
            <a:ext cx="1596043" cy="889462"/>
          </a:xfrm>
          <a:prstGeom prst="rect">
            <a:avLst/>
          </a:prstGeom>
          <a:noFill/>
        </p:spPr>
        <p:txBody>
          <a:bodyPr wrap="square" rtlCol="0">
            <a:spAutoFit/>
          </a:bodyPr>
          <a:lstStyle/>
          <a:p>
            <a:endParaRPr lang="en-US" dirty="0"/>
          </a:p>
        </p:txBody>
      </p:sp>
      <p:sp>
        <p:nvSpPr>
          <p:cNvPr id="22" name="TextBox 21">
            <a:extLst>
              <a:ext uri="{FF2B5EF4-FFF2-40B4-BE49-F238E27FC236}">
                <a16:creationId xmlns:a16="http://schemas.microsoft.com/office/drawing/2014/main" id="{81BFA0A7-7352-4042-92D7-4DC8F507A7DB}"/>
              </a:ext>
            </a:extLst>
          </p:cNvPr>
          <p:cNvSpPr txBox="1"/>
          <p:nvPr userDrawn="1"/>
        </p:nvSpPr>
        <p:spPr>
          <a:xfrm>
            <a:off x="8426050" y="2182756"/>
            <a:ext cx="1596043" cy="88946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5625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Pie Graphic (Add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3DBF-7C03-43BC-B035-44054850A906}"/>
              </a:ext>
            </a:extLst>
          </p:cNvPr>
          <p:cNvSpPr>
            <a:spLocks noGrp="1"/>
          </p:cNvSpPr>
          <p:nvPr>
            <p:ph type="title"/>
          </p:nvPr>
        </p:nvSpPr>
        <p:spPr>
          <a:xfrm>
            <a:off x="838200"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9FCF79A8-8C58-4991-8B34-2DD8E8ABBB66}"/>
              </a:ext>
            </a:extLst>
          </p:cNvPr>
          <p:cNvSpPr>
            <a:spLocks noGrp="1"/>
          </p:cNvSpPr>
          <p:nvPr>
            <p:ph type="dt" sz="half" idx="10"/>
          </p:nvPr>
        </p:nvSpPr>
        <p:spPr/>
        <p:txBody>
          <a:bodyPr/>
          <a:lstStyle/>
          <a:p>
            <a:fld id="{16D1CEA7-2ECA-41E0-BE2A-4CB89F0B69EF}" type="datetime1">
              <a:rPr lang="en-US" smtClean="0"/>
              <a:t>4/14/2025</a:t>
            </a:fld>
            <a:endParaRPr lang="en-US" dirty="0"/>
          </a:p>
        </p:txBody>
      </p:sp>
      <p:sp>
        <p:nvSpPr>
          <p:cNvPr id="5" name="Slide Number Placeholder 4">
            <a:extLst>
              <a:ext uri="{FF2B5EF4-FFF2-40B4-BE49-F238E27FC236}">
                <a16:creationId xmlns:a16="http://schemas.microsoft.com/office/drawing/2014/main" id="{7295DA6B-C846-49AA-B75B-692ED35189D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7" name="Picture 6">
            <a:extLst>
              <a:ext uri="{FF2B5EF4-FFF2-40B4-BE49-F238E27FC236}">
                <a16:creationId xmlns:a16="http://schemas.microsoft.com/office/drawing/2014/main" id="{B787ABCC-57F4-4595-88AE-204FD6A54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grpSp>
        <p:nvGrpSpPr>
          <p:cNvPr id="8" name="Group 7">
            <a:extLst>
              <a:ext uri="{FF2B5EF4-FFF2-40B4-BE49-F238E27FC236}">
                <a16:creationId xmlns:a16="http://schemas.microsoft.com/office/drawing/2014/main" id="{C874BF21-F45D-46B7-99F0-4D84653DA04D}"/>
              </a:ext>
            </a:extLst>
          </p:cNvPr>
          <p:cNvGrpSpPr/>
          <p:nvPr userDrawn="1"/>
        </p:nvGrpSpPr>
        <p:grpSpPr>
          <a:xfrm>
            <a:off x="3385673" y="1943959"/>
            <a:ext cx="4984297" cy="4777516"/>
            <a:chOff x="3122264" y="1654185"/>
            <a:chExt cx="4538121" cy="4515903"/>
          </a:xfrm>
        </p:grpSpPr>
        <p:sp>
          <p:nvSpPr>
            <p:cNvPr id="9" name="Freeform: Shape 8">
              <a:extLst>
                <a:ext uri="{FF2B5EF4-FFF2-40B4-BE49-F238E27FC236}">
                  <a16:creationId xmlns:a16="http://schemas.microsoft.com/office/drawing/2014/main" id="{759364B9-FDEE-4BDD-97E0-94D8EB38B738}"/>
                </a:ext>
              </a:extLst>
            </p:cNvPr>
            <p:cNvSpPr/>
            <p:nvPr/>
          </p:nvSpPr>
          <p:spPr>
            <a:xfrm>
              <a:off x="3524124" y="1895293"/>
              <a:ext cx="3894831" cy="3894831"/>
            </a:xfrm>
            <a:custGeom>
              <a:avLst/>
              <a:gdLst>
                <a:gd name="connsiteX0" fmla="*/ 1947415 w 3894831"/>
                <a:gd name="connsiteY0" fmla="*/ 0 h 3894831"/>
                <a:gd name="connsiteX1" fmla="*/ 3633927 w 3894831"/>
                <a:gd name="connsiteY1" fmla="*/ 973708 h 3894831"/>
                <a:gd name="connsiteX2" fmla="*/ 3633927 w 3894831"/>
                <a:gd name="connsiteY2" fmla="*/ 2921124 h 3894831"/>
                <a:gd name="connsiteX3" fmla="*/ 1947416 w 3894831"/>
                <a:gd name="connsiteY3" fmla="*/ 1947416 h 3894831"/>
                <a:gd name="connsiteX4" fmla="*/ 1947415 w 3894831"/>
                <a:gd name="connsiteY4" fmla="*/ 0 h 389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31" h="3894831">
                  <a:moveTo>
                    <a:pt x="1947415" y="0"/>
                  </a:moveTo>
                  <a:cubicBezTo>
                    <a:pt x="2643160" y="0"/>
                    <a:pt x="3286054" y="371175"/>
                    <a:pt x="3633927" y="973708"/>
                  </a:cubicBezTo>
                  <a:cubicBezTo>
                    <a:pt x="3981799" y="1576241"/>
                    <a:pt x="3981799" y="2318591"/>
                    <a:pt x="3633927" y="2921124"/>
                  </a:cubicBezTo>
                  <a:lnTo>
                    <a:pt x="1947416" y="1947416"/>
                  </a:lnTo>
                  <a:cubicBezTo>
                    <a:pt x="1947416" y="1298277"/>
                    <a:pt x="1947415" y="649139"/>
                    <a:pt x="1947415" y="0"/>
                  </a:cubicBezTo>
                  <a:close/>
                </a:path>
              </a:pathLst>
            </a:custGeom>
            <a:solidFill>
              <a:srgbClr val="003366"/>
            </a:solidFill>
            <a:ln>
              <a:noFill/>
            </a:ln>
            <a:effectLst>
              <a:outerShdw blurRad="57150" dist="19050" dir="5400000" algn="ctr" rotWithShape="0">
                <a:srgbClr val="000000">
                  <a:alpha val="63000"/>
                </a:srgbClr>
              </a:outerShdw>
            </a:effectLst>
          </p:spPr>
          <p:txBody>
            <a:bodyPr spcFirstLastPara="0" vert="horz" wrap="square" lIns="2106009" tIns="878674" rIns="504491" bIns="1963661" numCol="1" spcCol="1270" anchor="ctr" anchorCtr="0">
              <a:noAutofit/>
            </a:bodyPr>
            <a:lstStyle/>
            <a:p>
              <a:pPr marL="0" marR="0" lvl="0" indent="0" algn="ctr" defTabSz="1866900" eaLnBrk="1" fontAlgn="auto" latinLnBrk="0" hangingPunct="1">
                <a:lnSpc>
                  <a:spcPct val="90000"/>
                </a:lnSpc>
                <a:spcBef>
                  <a:spcPct val="0"/>
                </a:spcBef>
                <a:spcAft>
                  <a:spcPct val="3500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0" name="Freeform: Shape 9">
              <a:extLst>
                <a:ext uri="{FF2B5EF4-FFF2-40B4-BE49-F238E27FC236}">
                  <a16:creationId xmlns:a16="http://schemas.microsoft.com/office/drawing/2014/main" id="{A106DCCA-72C3-4BA9-9512-7F2B0AC95229}"/>
                </a:ext>
              </a:extLst>
            </p:cNvPr>
            <p:cNvSpPr/>
            <p:nvPr/>
          </p:nvSpPr>
          <p:spPr>
            <a:xfrm>
              <a:off x="3443909" y="2034394"/>
              <a:ext cx="3894831" cy="3894831"/>
            </a:xfrm>
            <a:custGeom>
              <a:avLst/>
              <a:gdLst>
                <a:gd name="connsiteX0" fmla="*/ 3633927 w 3894831"/>
                <a:gd name="connsiteY0" fmla="*/ 2921123 h 3894831"/>
                <a:gd name="connsiteX1" fmla="*/ 1947415 w 3894831"/>
                <a:gd name="connsiteY1" fmla="*/ 3894831 h 3894831"/>
                <a:gd name="connsiteX2" fmla="*/ 260903 w 3894831"/>
                <a:gd name="connsiteY2" fmla="*/ 2921123 h 3894831"/>
                <a:gd name="connsiteX3" fmla="*/ 1947416 w 3894831"/>
                <a:gd name="connsiteY3" fmla="*/ 1947416 h 3894831"/>
                <a:gd name="connsiteX4" fmla="*/ 3633927 w 3894831"/>
                <a:gd name="connsiteY4" fmla="*/ 2921123 h 389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31" h="3894831">
                  <a:moveTo>
                    <a:pt x="3633927" y="2921123"/>
                  </a:moveTo>
                  <a:cubicBezTo>
                    <a:pt x="3286055" y="3523656"/>
                    <a:pt x="2643160" y="3894831"/>
                    <a:pt x="1947415" y="3894831"/>
                  </a:cubicBezTo>
                  <a:cubicBezTo>
                    <a:pt x="1251670" y="3894831"/>
                    <a:pt x="608776" y="3523656"/>
                    <a:pt x="260903" y="2921123"/>
                  </a:cubicBezTo>
                  <a:lnTo>
                    <a:pt x="1947416" y="1947416"/>
                  </a:lnTo>
                  <a:lnTo>
                    <a:pt x="3633927" y="2921123"/>
                  </a:lnTo>
                  <a:close/>
                </a:path>
              </a:pathLst>
            </a:custGeom>
            <a:solidFill>
              <a:srgbClr val="146698"/>
            </a:solidFill>
            <a:ln>
              <a:noFill/>
            </a:ln>
            <a:effectLst>
              <a:outerShdw blurRad="57150" dist="19050" dir="5400000" algn="ctr" rotWithShape="0">
                <a:srgbClr val="000000">
                  <a:alpha val="63000"/>
                </a:srgbClr>
              </a:outerShdw>
            </a:effectLst>
          </p:spPr>
          <p:txBody>
            <a:bodyPr spcFirstLastPara="0" vert="horz" wrap="square" lIns="1007351" tIns="2607014" rIns="960984" bIns="427763" numCol="1" spcCol="1270" anchor="ctr" anchorCtr="0">
              <a:noAutofit/>
            </a:bodyPr>
            <a:lstStyle/>
            <a:p>
              <a:pPr marL="0" marR="0" lvl="0" indent="0" algn="ctr" defTabSz="2800350" eaLnBrk="1" fontAlgn="auto" latinLnBrk="0" hangingPunct="1">
                <a:lnSpc>
                  <a:spcPct val="90000"/>
                </a:lnSpc>
                <a:spcBef>
                  <a:spcPct val="0"/>
                </a:spcBef>
                <a:spcAft>
                  <a:spcPct val="3500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1" name="Freeform: Shape 10">
              <a:extLst>
                <a:ext uri="{FF2B5EF4-FFF2-40B4-BE49-F238E27FC236}">
                  <a16:creationId xmlns:a16="http://schemas.microsoft.com/office/drawing/2014/main" id="{9EF40514-DE40-478E-B32C-EA2C6651CA97}"/>
                </a:ext>
              </a:extLst>
            </p:cNvPr>
            <p:cNvSpPr/>
            <p:nvPr/>
          </p:nvSpPr>
          <p:spPr>
            <a:xfrm>
              <a:off x="3363694" y="1895293"/>
              <a:ext cx="3894831" cy="3894831"/>
            </a:xfrm>
            <a:custGeom>
              <a:avLst/>
              <a:gdLst>
                <a:gd name="connsiteX0" fmla="*/ 260904 w 3894831"/>
                <a:gd name="connsiteY0" fmla="*/ 2921123 h 3894831"/>
                <a:gd name="connsiteX1" fmla="*/ 260904 w 3894831"/>
                <a:gd name="connsiteY1" fmla="*/ 973707 h 3894831"/>
                <a:gd name="connsiteX2" fmla="*/ 1947416 w 3894831"/>
                <a:gd name="connsiteY2" fmla="*/ -1 h 3894831"/>
                <a:gd name="connsiteX3" fmla="*/ 1947416 w 3894831"/>
                <a:gd name="connsiteY3" fmla="*/ 1947416 h 3894831"/>
                <a:gd name="connsiteX4" fmla="*/ 260904 w 3894831"/>
                <a:gd name="connsiteY4" fmla="*/ 2921123 h 389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31" h="3894831">
                  <a:moveTo>
                    <a:pt x="260904" y="2921123"/>
                  </a:moveTo>
                  <a:cubicBezTo>
                    <a:pt x="-86968" y="2318590"/>
                    <a:pt x="-86968" y="1576240"/>
                    <a:pt x="260904" y="973707"/>
                  </a:cubicBezTo>
                  <a:cubicBezTo>
                    <a:pt x="608776" y="371174"/>
                    <a:pt x="1251671" y="-1"/>
                    <a:pt x="1947416" y="-1"/>
                  </a:cubicBezTo>
                  <a:lnTo>
                    <a:pt x="1947416" y="1947416"/>
                  </a:lnTo>
                  <a:lnTo>
                    <a:pt x="260904" y="2921123"/>
                  </a:lnTo>
                  <a:close/>
                </a:path>
              </a:pathLst>
            </a:custGeom>
            <a:solidFill>
              <a:srgbClr val="C2BAB2"/>
            </a:solidFill>
            <a:ln>
              <a:noFill/>
            </a:ln>
            <a:effectLst>
              <a:outerShdw blurRad="57150" dist="19050" dir="5400000" algn="ctr" rotWithShape="0">
                <a:srgbClr val="000000">
                  <a:alpha val="63000"/>
                </a:srgbClr>
              </a:outerShdw>
            </a:effectLst>
          </p:spPr>
          <p:txBody>
            <a:bodyPr spcFirstLastPara="0" vert="horz" wrap="square" lIns="504491" tIns="878674" rIns="2106009" bIns="1963661" numCol="1" spcCol="1270" anchor="ctr" anchorCtr="0">
              <a:noAutofit/>
            </a:bodyPr>
            <a:lstStyle/>
            <a:p>
              <a:pPr marL="0" marR="0" lvl="0" indent="0" algn="ctr" defTabSz="1866900" eaLnBrk="1" fontAlgn="auto" latinLnBrk="0" hangingPunct="1">
                <a:lnSpc>
                  <a:spcPct val="90000"/>
                </a:lnSpc>
                <a:spcBef>
                  <a:spcPct val="0"/>
                </a:spcBef>
                <a:spcAft>
                  <a:spcPct val="35000"/>
                </a:spcAft>
                <a:buClrTx/>
                <a:buSzTx/>
                <a:buFontTx/>
                <a:buNone/>
                <a:tabLst/>
                <a:defRPr/>
              </a:pPr>
              <a:endParaRPr kumimoji="0" lang="en-US" sz="42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2" name="Arrow: Circular 11">
              <a:extLst>
                <a:ext uri="{FF2B5EF4-FFF2-40B4-BE49-F238E27FC236}">
                  <a16:creationId xmlns:a16="http://schemas.microsoft.com/office/drawing/2014/main" id="{8E9185A5-B724-4DB2-9355-1088EDFB1DA4}"/>
                </a:ext>
              </a:extLst>
            </p:cNvPr>
            <p:cNvSpPr/>
            <p:nvPr/>
          </p:nvSpPr>
          <p:spPr>
            <a:xfrm>
              <a:off x="3283337" y="1654185"/>
              <a:ext cx="4377048" cy="4377048"/>
            </a:xfrm>
            <a:prstGeom prst="circularArrow">
              <a:avLst>
                <a:gd name="adj1" fmla="val 5085"/>
                <a:gd name="adj2" fmla="val 327528"/>
                <a:gd name="adj3" fmla="val 1472472"/>
                <a:gd name="adj4" fmla="val 16199432"/>
                <a:gd name="adj5" fmla="val 5932"/>
              </a:avLst>
            </a:prstGeom>
            <a:solidFill>
              <a:srgbClr val="990000"/>
            </a:solidFill>
            <a:ln>
              <a:noFill/>
            </a:ln>
            <a:effectLst>
              <a:outerShdw blurRad="57150" dist="19050" dir="5400000" algn="ctr" rotWithShape="0">
                <a:srgbClr val="000000">
                  <a:alpha val="63000"/>
                </a:srgbClr>
              </a:outerShdw>
            </a:effectLst>
          </p:spPr>
        </p:sp>
        <p:sp>
          <p:nvSpPr>
            <p:cNvPr id="13" name="Arrow: Circular 12">
              <a:extLst>
                <a:ext uri="{FF2B5EF4-FFF2-40B4-BE49-F238E27FC236}">
                  <a16:creationId xmlns:a16="http://schemas.microsoft.com/office/drawing/2014/main" id="{72A22321-A2CA-4385-BEFD-210D533817F5}"/>
                </a:ext>
              </a:extLst>
            </p:cNvPr>
            <p:cNvSpPr/>
            <p:nvPr/>
          </p:nvSpPr>
          <p:spPr>
            <a:xfrm>
              <a:off x="3202800" y="1793040"/>
              <a:ext cx="4377048" cy="4377048"/>
            </a:xfrm>
            <a:prstGeom prst="circularArrow">
              <a:avLst>
                <a:gd name="adj1" fmla="val 5085"/>
                <a:gd name="adj2" fmla="val 327528"/>
                <a:gd name="adj3" fmla="val 8671970"/>
                <a:gd name="adj4" fmla="val 1800502"/>
                <a:gd name="adj5" fmla="val 5932"/>
              </a:avLst>
            </a:prstGeom>
            <a:solidFill>
              <a:srgbClr val="990000"/>
            </a:solidFill>
            <a:ln>
              <a:noFill/>
            </a:ln>
            <a:effectLst>
              <a:outerShdw blurRad="57150" dist="19050" dir="5400000" algn="ctr" rotWithShape="0">
                <a:srgbClr val="000000">
                  <a:alpha val="63000"/>
                </a:srgbClr>
              </a:outerShdw>
            </a:effectLst>
          </p:spPr>
        </p:sp>
        <p:sp>
          <p:nvSpPr>
            <p:cNvPr id="14" name="Arrow: Circular 13">
              <a:extLst>
                <a:ext uri="{FF2B5EF4-FFF2-40B4-BE49-F238E27FC236}">
                  <a16:creationId xmlns:a16="http://schemas.microsoft.com/office/drawing/2014/main" id="{8D64DFE6-2D51-4375-9F04-52A71E30D6E1}"/>
                </a:ext>
              </a:extLst>
            </p:cNvPr>
            <p:cNvSpPr/>
            <p:nvPr/>
          </p:nvSpPr>
          <p:spPr>
            <a:xfrm>
              <a:off x="3122264" y="1654185"/>
              <a:ext cx="4377048" cy="4377048"/>
            </a:xfrm>
            <a:prstGeom prst="circularArrow">
              <a:avLst>
                <a:gd name="adj1" fmla="val 5085"/>
                <a:gd name="adj2" fmla="val 327528"/>
                <a:gd name="adj3" fmla="val 15873039"/>
                <a:gd name="adj4" fmla="val 9000000"/>
                <a:gd name="adj5" fmla="val 5932"/>
              </a:avLst>
            </a:prstGeom>
            <a:solidFill>
              <a:srgbClr val="990000"/>
            </a:solidFill>
            <a:ln>
              <a:noFill/>
            </a:ln>
            <a:effectLst>
              <a:outerShdw blurRad="57150" dist="19050" dir="5400000" algn="ctr" rotWithShape="0">
                <a:srgbClr val="000000">
                  <a:alpha val="63000"/>
                </a:srgbClr>
              </a:outerShdw>
            </a:effectLst>
          </p:spPr>
        </p:sp>
      </p:grpSp>
    </p:spTree>
    <p:extLst>
      <p:ext uri="{BB962C8B-B14F-4D97-AF65-F5344CB8AC3E}">
        <p14:creationId xmlns:p14="http://schemas.microsoft.com/office/powerpoint/2010/main" val="128393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3DBF-7C03-43BC-B035-44054850A906}"/>
              </a:ext>
            </a:extLst>
          </p:cNvPr>
          <p:cNvSpPr>
            <a:spLocks noGrp="1"/>
          </p:cNvSpPr>
          <p:nvPr>
            <p:ph type="title"/>
          </p:nvPr>
        </p:nvSpPr>
        <p:spPr>
          <a:xfrm>
            <a:off x="838200"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9FCF79A8-8C58-4991-8B34-2DD8E8ABBB66}"/>
              </a:ext>
            </a:extLst>
          </p:cNvPr>
          <p:cNvSpPr>
            <a:spLocks noGrp="1"/>
          </p:cNvSpPr>
          <p:nvPr>
            <p:ph type="dt" sz="half" idx="10"/>
          </p:nvPr>
        </p:nvSpPr>
        <p:spPr/>
        <p:txBody>
          <a:bodyPr/>
          <a:lstStyle/>
          <a:p>
            <a:fld id="{2647B409-4BFA-4136-A9EF-8F0BC0B966B4}" type="datetime1">
              <a:rPr lang="en-US" smtClean="0"/>
              <a:t>4/14/2025</a:t>
            </a:fld>
            <a:endParaRPr lang="en-US"/>
          </a:p>
        </p:txBody>
      </p:sp>
      <p:sp>
        <p:nvSpPr>
          <p:cNvPr id="4" name="Footer Placeholder 3">
            <a:extLst>
              <a:ext uri="{FF2B5EF4-FFF2-40B4-BE49-F238E27FC236}">
                <a16:creationId xmlns:a16="http://schemas.microsoft.com/office/drawing/2014/main" id="{789892ED-A4E6-40E0-A8FA-8013A60A3A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95DA6B-C846-49AA-B75B-692ED35189D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7" name="Picture 6">
            <a:extLst>
              <a:ext uri="{FF2B5EF4-FFF2-40B4-BE49-F238E27FC236}">
                <a16:creationId xmlns:a16="http://schemas.microsoft.com/office/drawing/2014/main" id="{B787ABCC-57F4-4595-88AE-204FD6A54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214927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84DA-72D9-49C0-9708-DFAC106AE543}"/>
              </a:ext>
            </a:extLst>
          </p:cNvPr>
          <p:cNvSpPr>
            <a:spLocks noGrp="1"/>
          </p:cNvSpPr>
          <p:nvPr>
            <p:ph type="title"/>
          </p:nvPr>
        </p:nvSpPr>
        <p:spPr>
          <a:xfrm>
            <a:off x="831850" y="1709738"/>
            <a:ext cx="10515600" cy="2852737"/>
          </a:xfrm>
          <a:prstGeom prst="rect">
            <a:avLst/>
          </a:prstGeom>
        </p:spPr>
        <p:txBody>
          <a:bodyPr anchor="b">
            <a:normAutofit/>
          </a:bodyPr>
          <a:lstStyle>
            <a:lvl1pPr>
              <a:defRPr sz="5400" b="1">
                <a:solidFill>
                  <a:srgbClr val="14669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C71513E-3BAB-4F0F-B4EB-BDC5F0686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B4A213-E69E-4167-AF4D-D43343E38E7A}"/>
              </a:ext>
            </a:extLst>
          </p:cNvPr>
          <p:cNvSpPr>
            <a:spLocks noGrp="1"/>
          </p:cNvSpPr>
          <p:nvPr>
            <p:ph type="dt" sz="half" idx="10"/>
          </p:nvPr>
        </p:nvSpPr>
        <p:spPr/>
        <p:txBody>
          <a:bodyPr/>
          <a:lstStyle/>
          <a:p>
            <a:fld id="{9019511F-4DCB-4C0B-8C6F-7958EC14CC2E}" type="datetime1">
              <a:rPr lang="en-US" smtClean="0"/>
              <a:t>4/14/2025</a:t>
            </a:fld>
            <a:endParaRPr lang="en-US"/>
          </a:p>
        </p:txBody>
      </p:sp>
      <p:sp>
        <p:nvSpPr>
          <p:cNvPr id="5" name="Footer Placeholder 4">
            <a:extLst>
              <a:ext uri="{FF2B5EF4-FFF2-40B4-BE49-F238E27FC236}">
                <a16:creationId xmlns:a16="http://schemas.microsoft.com/office/drawing/2014/main" id="{8F09EED6-E4DE-4A01-AD98-2095B66D4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94E29-58FF-4C7A-9A04-399C64D12C3A}"/>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10" name="Picture 9">
            <a:extLst>
              <a:ext uri="{FF2B5EF4-FFF2-40B4-BE49-F238E27FC236}">
                <a16:creationId xmlns:a16="http://schemas.microsoft.com/office/drawing/2014/main" id="{84BFAD41-7619-4FEE-A73A-BA94F76F1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3097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5792-8787-4E37-B81F-9BFE669C0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9" name="Rectangle 8">
            <a:extLst>
              <a:ext uri="{FF2B5EF4-FFF2-40B4-BE49-F238E27FC236}">
                <a16:creationId xmlns:a16="http://schemas.microsoft.com/office/drawing/2014/main" id="{F60BE17D-A0B6-4294-8397-24049019614B}"/>
              </a:ext>
            </a:extLst>
          </p:cNvPr>
          <p:cNvSpPr/>
          <p:nvPr userDrawn="1"/>
        </p:nvSpPr>
        <p:spPr>
          <a:xfrm>
            <a:off x="0" y="5601586"/>
            <a:ext cx="12192000" cy="1256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8B820-F320-4A3F-A40C-E91A7493E72C}"/>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336699"/>
                </a:solidFill>
              </a:defRPr>
            </a:lvl1pPr>
          </a:lstStyle>
          <a:p>
            <a:r>
              <a:rPr lang="en-US" dirty="0"/>
              <a:t>Click to edit Master title style</a:t>
            </a:r>
          </a:p>
        </p:txBody>
      </p:sp>
      <p:sp>
        <p:nvSpPr>
          <p:cNvPr id="3" name="Subtitle 2">
            <a:extLst>
              <a:ext uri="{FF2B5EF4-FFF2-40B4-BE49-F238E27FC236}">
                <a16:creationId xmlns:a16="http://schemas.microsoft.com/office/drawing/2014/main" id="{161C4BD4-D6CA-42CF-82A9-2C4CC6761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95B419-360F-4BD3-941E-02F3D8975BC7}"/>
              </a:ext>
            </a:extLst>
          </p:cNvPr>
          <p:cNvSpPr>
            <a:spLocks noGrp="1"/>
          </p:cNvSpPr>
          <p:nvPr>
            <p:ph type="dt" sz="half" idx="10"/>
          </p:nvPr>
        </p:nvSpPr>
        <p:spPr/>
        <p:txBody>
          <a:bodyPr/>
          <a:lstStyle/>
          <a:p>
            <a:fld id="{E212224C-2C78-44A0-A6D7-5B327CA0D8DF}" type="datetime1">
              <a:rPr lang="en-US" smtClean="0"/>
              <a:t>4/14/2025</a:t>
            </a:fld>
            <a:endParaRPr lang="en-US"/>
          </a:p>
        </p:txBody>
      </p:sp>
      <p:sp>
        <p:nvSpPr>
          <p:cNvPr id="5" name="Footer Placeholder 4">
            <a:extLst>
              <a:ext uri="{FF2B5EF4-FFF2-40B4-BE49-F238E27FC236}">
                <a16:creationId xmlns:a16="http://schemas.microsoft.com/office/drawing/2014/main" id="{DD1A1574-3FA4-4701-B30F-A2A6A7210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95246-25E0-48B4-A1A8-BE64C49686A5}"/>
              </a:ext>
            </a:extLst>
          </p:cNvPr>
          <p:cNvSpPr>
            <a:spLocks noGrp="1"/>
          </p:cNvSpPr>
          <p:nvPr>
            <p:ph type="sldNum" sz="quarter" idx="12"/>
          </p:nvPr>
        </p:nvSpPr>
        <p:spPr/>
        <p:txBody>
          <a:bodyPr/>
          <a:lstStyle>
            <a:lvl1pPr>
              <a:defRPr>
                <a:solidFill>
                  <a:schemeClr val="tx1"/>
                </a:solidFill>
              </a:defRPr>
            </a:lvl1pPr>
          </a:lstStyle>
          <a:p>
            <a:fld id="{5466AB4D-9AF1-4048-957C-F0ABBFEB6A2F}" type="slidenum">
              <a:rPr lang="en-US" smtClean="0"/>
              <a:pPr/>
              <a:t>‹#›</a:t>
            </a:fld>
            <a:endParaRPr lang="en-US" dirty="0"/>
          </a:p>
        </p:txBody>
      </p:sp>
      <p:pic>
        <p:nvPicPr>
          <p:cNvPr id="8" name="Picture 7">
            <a:extLst>
              <a:ext uri="{FF2B5EF4-FFF2-40B4-BE49-F238E27FC236}">
                <a16:creationId xmlns:a16="http://schemas.microsoft.com/office/drawing/2014/main" id="{BF87465F-E8E7-4930-AA4B-C0B017E94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5421" y="5601586"/>
            <a:ext cx="4114800" cy="1181659"/>
          </a:xfrm>
          <a:prstGeom prst="rect">
            <a:avLst/>
          </a:prstGeom>
        </p:spPr>
      </p:pic>
    </p:spTree>
    <p:extLst>
      <p:ext uri="{BB962C8B-B14F-4D97-AF65-F5344CB8AC3E}">
        <p14:creationId xmlns:p14="http://schemas.microsoft.com/office/powerpoint/2010/main" val="975369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5792-8787-4E37-B81F-9BFE669C0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a:extLst>
              <a:ext uri="{FF2B5EF4-FFF2-40B4-BE49-F238E27FC236}">
                <a16:creationId xmlns:a16="http://schemas.microsoft.com/office/drawing/2014/main" id="{DA98B820-F320-4A3F-A40C-E91A7493E72C}"/>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336699"/>
                </a:solidFill>
              </a:defRPr>
            </a:lvl1pPr>
          </a:lstStyle>
          <a:p>
            <a:r>
              <a:rPr lang="en-US" dirty="0"/>
              <a:t>Click to edit Master title style</a:t>
            </a:r>
          </a:p>
        </p:txBody>
      </p:sp>
      <p:sp>
        <p:nvSpPr>
          <p:cNvPr id="3" name="Subtitle 2">
            <a:extLst>
              <a:ext uri="{FF2B5EF4-FFF2-40B4-BE49-F238E27FC236}">
                <a16:creationId xmlns:a16="http://schemas.microsoft.com/office/drawing/2014/main" id="{161C4BD4-D6CA-42CF-82A9-2C4CC6761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95B419-360F-4BD3-941E-02F3D8975BC7}"/>
              </a:ext>
            </a:extLst>
          </p:cNvPr>
          <p:cNvSpPr>
            <a:spLocks noGrp="1"/>
          </p:cNvSpPr>
          <p:nvPr>
            <p:ph type="dt" sz="half" idx="10"/>
          </p:nvPr>
        </p:nvSpPr>
        <p:spPr/>
        <p:txBody>
          <a:bodyPr/>
          <a:lstStyle/>
          <a:p>
            <a:fld id="{61BE3AE6-883F-4C83-9B8A-34ABF513092E}" type="datetime1">
              <a:rPr lang="en-US" smtClean="0"/>
              <a:t>4/14/2025</a:t>
            </a:fld>
            <a:endParaRPr lang="en-US"/>
          </a:p>
        </p:txBody>
      </p:sp>
      <p:sp>
        <p:nvSpPr>
          <p:cNvPr id="5" name="Footer Placeholder 4">
            <a:extLst>
              <a:ext uri="{FF2B5EF4-FFF2-40B4-BE49-F238E27FC236}">
                <a16:creationId xmlns:a16="http://schemas.microsoft.com/office/drawing/2014/main" id="{DD1A1574-3FA4-4701-B30F-A2A6A7210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95246-25E0-48B4-A1A8-BE64C49686A5}"/>
              </a:ext>
            </a:extLst>
          </p:cNvPr>
          <p:cNvSpPr>
            <a:spLocks noGrp="1"/>
          </p:cNvSpPr>
          <p:nvPr>
            <p:ph type="sldNum" sz="quarter" idx="12"/>
          </p:nvPr>
        </p:nvSpPr>
        <p:spPr/>
        <p:txBody>
          <a:bodyPr/>
          <a:lstStyle/>
          <a:p>
            <a:fld id="{5466AB4D-9AF1-4048-957C-F0ABBFEB6A2F}" type="slidenum">
              <a:rPr lang="en-US" smtClean="0"/>
              <a:t>‹#›</a:t>
            </a:fld>
            <a:endParaRPr lang="en-US" dirty="0"/>
          </a:p>
        </p:txBody>
      </p:sp>
    </p:spTree>
    <p:extLst>
      <p:ext uri="{BB962C8B-B14F-4D97-AF65-F5344CB8AC3E}">
        <p14:creationId xmlns:p14="http://schemas.microsoft.com/office/powerpoint/2010/main" val="250667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7E0E-D2AA-4F8E-824E-88461F2988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8728C2D-F8E2-47B1-9462-CC892DD5426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963B91-1323-49F9-A585-0EC1CE9873EB}"/>
              </a:ext>
            </a:extLst>
          </p:cNvPr>
          <p:cNvSpPr>
            <a:spLocks noGrp="1"/>
          </p:cNvSpPr>
          <p:nvPr>
            <p:ph type="dt" sz="half" idx="10"/>
          </p:nvPr>
        </p:nvSpPr>
        <p:spPr/>
        <p:txBody>
          <a:bodyPr/>
          <a:lstStyle>
            <a:lvl1pPr>
              <a:defRPr>
                <a:solidFill>
                  <a:srgbClr val="336699"/>
                </a:solidFill>
              </a:defRPr>
            </a:lvl1pPr>
          </a:lstStyle>
          <a:p>
            <a:fld id="{26D114A7-CE74-4F1E-A0FE-2C86AB2E46CD}" type="datetime1">
              <a:rPr lang="en-US" smtClean="0"/>
              <a:t>4/14/2025</a:t>
            </a:fld>
            <a:endParaRPr lang="en-US" dirty="0"/>
          </a:p>
        </p:txBody>
      </p:sp>
      <p:sp>
        <p:nvSpPr>
          <p:cNvPr id="5" name="Footer Placeholder 4">
            <a:extLst>
              <a:ext uri="{FF2B5EF4-FFF2-40B4-BE49-F238E27FC236}">
                <a16:creationId xmlns:a16="http://schemas.microsoft.com/office/drawing/2014/main" id="{3B8A6441-1010-40CA-8534-87D5B5C9831A}"/>
              </a:ext>
            </a:extLst>
          </p:cNvPr>
          <p:cNvSpPr>
            <a:spLocks noGrp="1"/>
          </p:cNvSpPr>
          <p:nvPr>
            <p:ph type="ftr" sz="quarter" idx="11"/>
          </p:nvPr>
        </p:nvSpPr>
        <p:spPr/>
        <p:txBody>
          <a:bodyPr/>
          <a:lstStyle>
            <a:lvl1pPr>
              <a:defRPr>
                <a:solidFill>
                  <a:srgbClr val="336699"/>
                </a:solidFill>
              </a:defRPr>
            </a:lvl1pPr>
          </a:lstStyle>
          <a:p>
            <a:endParaRPr lang="en-US" dirty="0"/>
          </a:p>
        </p:txBody>
      </p:sp>
      <p:sp>
        <p:nvSpPr>
          <p:cNvPr id="6" name="Slide Number Placeholder 5">
            <a:extLst>
              <a:ext uri="{FF2B5EF4-FFF2-40B4-BE49-F238E27FC236}">
                <a16:creationId xmlns:a16="http://schemas.microsoft.com/office/drawing/2014/main" id="{F6711300-FEB6-4394-99B8-A37A86EE7879}"/>
              </a:ext>
            </a:extLst>
          </p:cNvPr>
          <p:cNvSpPr>
            <a:spLocks noGrp="1"/>
          </p:cNvSpPr>
          <p:nvPr>
            <p:ph type="sldNum" sz="quarter" idx="12"/>
          </p:nvPr>
        </p:nvSpPr>
        <p:spPr/>
        <p:txBody>
          <a:bodyPr/>
          <a:lstStyle>
            <a:lvl1pPr>
              <a:defRPr>
                <a:solidFill>
                  <a:srgbClr val="336699"/>
                </a:solidFill>
              </a:defRPr>
            </a:lvl1pPr>
          </a:lstStyle>
          <a:p>
            <a:fld id="{5466AB4D-9AF1-4048-957C-F0ABBFEB6A2F}" type="slidenum">
              <a:rPr lang="en-US" smtClean="0"/>
              <a:pPr/>
              <a:t>‹#›</a:t>
            </a:fld>
            <a:endParaRPr lang="en-US" dirty="0"/>
          </a:p>
        </p:txBody>
      </p:sp>
      <p:pic>
        <p:nvPicPr>
          <p:cNvPr id="9" name="Picture 8">
            <a:extLst>
              <a:ext uri="{FF2B5EF4-FFF2-40B4-BE49-F238E27FC236}">
                <a16:creationId xmlns:a16="http://schemas.microsoft.com/office/drawing/2014/main" id="{1167247A-DED5-4774-937A-30B1BD43B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738076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84DA-72D9-49C0-9708-DFAC106AE5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1513E-3BAB-4F0F-B4EB-BDC5F0686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B4A213-E69E-4167-AF4D-D43343E38E7A}"/>
              </a:ext>
            </a:extLst>
          </p:cNvPr>
          <p:cNvSpPr>
            <a:spLocks noGrp="1"/>
          </p:cNvSpPr>
          <p:nvPr>
            <p:ph type="dt" sz="half" idx="10"/>
          </p:nvPr>
        </p:nvSpPr>
        <p:spPr/>
        <p:txBody>
          <a:bodyPr/>
          <a:lstStyle/>
          <a:p>
            <a:fld id="{532B08E4-83B0-4C2C-9A4E-BE2EECB495FF}" type="datetime1">
              <a:rPr lang="en-US" smtClean="0"/>
              <a:t>4/14/2025</a:t>
            </a:fld>
            <a:endParaRPr lang="en-US"/>
          </a:p>
        </p:txBody>
      </p:sp>
      <p:sp>
        <p:nvSpPr>
          <p:cNvPr id="5" name="Footer Placeholder 4">
            <a:extLst>
              <a:ext uri="{FF2B5EF4-FFF2-40B4-BE49-F238E27FC236}">
                <a16:creationId xmlns:a16="http://schemas.microsoft.com/office/drawing/2014/main" id="{8F09EED6-E4DE-4A01-AD98-2095B66D4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94E29-58FF-4C7A-9A04-399C64D12C3A}"/>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10" name="Picture 9">
            <a:extLst>
              <a:ext uri="{FF2B5EF4-FFF2-40B4-BE49-F238E27FC236}">
                <a16:creationId xmlns:a16="http://schemas.microsoft.com/office/drawing/2014/main" id="{84BFAD41-7619-4FEE-A73A-BA94F76F1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69732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Slide 1">
    <p:bg>
      <p:bgRef idx="1003">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5792-8787-4E37-B81F-9BFE669C0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a:extLst>
              <a:ext uri="{FF2B5EF4-FFF2-40B4-BE49-F238E27FC236}">
                <a16:creationId xmlns:a16="http://schemas.microsoft.com/office/drawing/2014/main" id="{DA98B820-F320-4A3F-A40C-E91A7493E72C}"/>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336699"/>
                </a:solidFill>
              </a:defRPr>
            </a:lvl1pPr>
          </a:lstStyle>
          <a:p>
            <a:r>
              <a:rPr lang="en-US" dirty="0"/>
              <a:t>Click to edit Master title style</a:t>
            </a:r>
          </a:p>
        </p:txBody>
      </p:sp>
      <p:sp>
        <p:nvSpPr>
          <p:cNvPr id="3" name="Subtitle 2">
            <a:extLst>
              <a:ext uri="{FF2B5EF4-FFF2-40B4-BE49-F238E27FC236}">
                <a16:creationId xmlns:a16="http://schemas.microsoft.com/office/drawing/2014/main" id="{161C4BD4-D6CA-42CF-82A9-2C4CC676187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895B419-360F-4BD3-941E-02F3D8975BC7}"/>
              </a:ext>
            </a:extLst>
          </p:cNvPr>
          <p:cNvSpPr>
            <a:spLocks noGrp="1"/>
          </p:cNvSpPr>
          <p:nvPr>
            <p:ph type="dt" sz="half" idx="10"/>
          </p:nvPr>
        </p:nvSpPr>
        <p:spPr/>
        <p:txBody>
          <a:bodyPr/>
          <a:lstStyle/>
          <a:p>
            <a:fld id="{6421282E-780A-4AEE-B669-F54E4706AA6D}" type="datetime1">
              <a:rPr lang="en-US" smtClean="0"/>
              <a:t>4/14/2025</a:t>
            </a:fld>
            <a:endParaRPr lang="en-US"/>
          </a:p>
        </p:txBody>
      </p:sp>
      <p:sp>
        <p:nvSpPr>
          <p:cNvPr id="5" name="Footer Placeholder 4">
            <a:extLst>
              <a:ext uri="{FF2B5EF4-FFF2-40B4-BE49-F238E27FC236}">
                <a16:creationId xmlns:a16="http://schemas.microsoft.com/office/drawing/2014/main" id="{DD1A1574-3FA4-4701-B30F-A2A6A7210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95246-25E0-48B4-A1A8-BE64C49686A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spTree>
    <p:extLst>
      <p:ext uri="{BB962C8B-B14F-4D97-AF65-F5344CB8AC3E}">
        <p14:creationId xmlns:p14="http://schemas.microsoft.com/office/powerpoint/2010/main" val="307264807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1EC7-BB2A-4EF1-B3C7-37D0E99234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2233B7-86DC-412B-B065-FC10BAD5E20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9D7FDE1-FC83-4A05-BA33-F8828A5916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1AEFA-AA34-4E62-91A1-2BB4C7EF614D}"/>
              </a:ext>
            </a:extLst>
          </p:cNvPr>
          <p:cNvSpPr>
            <a:spLocks noGrp="1"/>
          </p:cNvSpPr>
          <p:nvPr>
            <p:ph type="dt" sz="half" idx="10"/>
          </p:nvPr>
        </p:nvSpPr>
        <p:spPr/>
        <p:txBody>
          <a:bodyPr/>
          <a:lstStyle/>
          <a:p>
            <a:fld id="{A7E844CC-DF0E-44BD-ACA6-F969544C0FA1}" type="datetime1">
              <a:rPr lang="en-US" smtClean="0"/>
              <a:t>4/14/2025</a:t>
            </a:fld>
            <a:endParaRPr lang="en-US"/>
          </a:p>
        </p:txBody>
      </p:sp>
      <p:sp>
        <p:nvSpPr>
          <p:cNvPr id="6" name="Footer Placeholder 5">
            <a:extLst>
              <a:ext uri="{FF2B5EF4-FFF2-40B4-BE49-F238E27FC236}">
                <a16:creationId xmlns:a16="http://schemas.microsoft.com/office/drawing/2014/main" id="{5D7F23EB-7A8E-4030-AFDB-113BE9CFB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AA20C-1C32-4D63-B7BB-F10B7E2D76C8}"/>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9" name="Picture 8">
            <a:extLst>
              <a:ext uri="{FF2B5EF4-FFF2-40B4-BE49-F238E27FC236}">
                <a16:creationId xmlns:a16="http://schemas.microsoft.com/office/drawing/2014/main" id="{F5D79CC0-5AE7-466A-98C5-A9884CD46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377406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6E77-F98F-4ED9-8807-3C0C5B76E1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B2DB98-4D91-4953-802D-11D4B1A2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1E92EA-0255-4F8E-A00C-03384254E978}"/>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A0B825B-C839-42ED-A12C-44955EAC1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561959-5D78-4634-A4B5-56C2264687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89FB02-57F8-4D98-A0CF-AA2764D591DA}"/>
              </a:ext>
            </a:extLst>
          </p:cNvPr>
          <p:cNvSpPr>
            <a:spLocks noGrp="1"/>
          </p:cNvSpPr>
          <p:nvPr>
            <p:ph type="dt" sz="half" idx="10"/>
          </p:nvPr>
        </p:nvSpPr>
        <p:spPr/>
        <p:txBody>
          <a:bodyPr/>
          <a:lstStyle/>
          <a:p>
            <a:fld id="{962B3360-9AA8-432F-A9FE-7E56E569771E}" type="datetime1">
              <a:rPr lang="en-US" smtClean="0"/>
              <a:t>4/14/2025</a:t>
            </a:fld>
            <a:endParaRPr lang="en-US"/>
          </a:p>
        </p:txBody>
      </p:sp>
      <p:sp>
        <p:nvSpPr>
          <p:cNvPr id="8" name="Footer Placeholder 7">
            <a:extLst>
              <a:ext uri="{FF2B5EF4-FFF2-40B4-BE49-F238E27FC236}">
                <a16:creationId xmlns:a16="http://schemas.microsoft.com/office/drawing/2014/main" id="{FC8CBE9C-5070-48B4-B5E2-4CE55F93D3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C7D271-6E24-4779-848D-BF08C43A674A}"/>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11" name="Picture 10">
            <a:extLst>
              <a:ext uri="{FF2B5EF4-FFF2-40B4-BE49-F238E27FC236}">
                <a16:creationId xmlns:a16="http://schemas.microsoft.com/office/drawing/2014/main" id="{FAE86980-38F3-4545-9909-462C5B277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2495319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3DBF-7C03-43BC-B035-44054850A9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CF79A8-8C58-4991-8B34-2DD8E8ABBB66}"/>
              </a:ext>
            </a:extLst>
          </p:cNvPr>
          <p:cNvSpPr>
            <a:spLocks noGrp="1"/>
          </p:cNvSpPr>
          <p:nvPr>
            <p:ph type="dt" sz="half" idx="10"/>
          </p:nvPr>
        </p:nvSpPr>
        <p:spPr/>
        <p:txBody>
          <a:bodyPr/>
          <a:lstStyle/>
          <a:p>
            <a:fld id="{FC4B873D-6059-4B26-BB3C-6F787DC833E3}" type="datetime1">
              <a:rPr lang="en-US" smtClean="0"/>
              <a:t>4/14/2025</a:t>
            </a:fld>
            <a:endParaRPr lang="en-US"/>
          </a:p>
        </p:txBody>
      </p:sp>
      <p:sp>
        <p:nvSpPr>
          <p:cNvPr id="4" name="Footer Placeholder 3">
            <a:extLst>
              <a:ext uri="{FF2B5EF4-FFF2-40B4-BE49-F238E27FC236}">
                <a16:creationId xmlns:a16="http://schemas.microsoft.com/office/drawing/2014/main" id="{789892ED-A4E6-40E0-A8FA-8013A60A3A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95DA6B-C846-49AA-B75B-692ED35189D5}"/>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7" name="Picture 6">
            <a:extLst>
              <a:ext uri="{FF2B5EF4-FFF2-40B4-BE49-F238E27FC236}">
                <a16:creationId xmlns:a16="http://schemas.microsoft.com/office/drawing/2014/main" id="{B787ABCC-57F4-4595-88AE-204FD6A54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95374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E197C-92A3-44F6-BD96-63648F3A4880}"/>
              </a:ext>
            </a:extLst>
          </p:cNvPr>
          <p:cNvSpPr>
            <a:spLocks noGrp="1"/>
          </p:cNvSpPr>
          <p:nvPr>
            <p:ph type="dt" sz="half" idx="10"/>
          </p:nvPr>
        </p:nvSpPr>
        <p:spPr/>
        <p:txBody>
          <a:bodyPr/>
          <a:lstStyle/>
          <a:p>
            <a:fld id="{A19B9425-1207-441A-9808-39BF1CD3159A}" type="datetime1">
              <a:rPr lang="en-US" smtClean="0"/>
              <a:t>4/14/2025</a:t>
            </a:fld>
            <a:endParaRPr lang="en-US"/>
          </a:p>
        </p:txBody>
      </p:sp>
      <p:sp>
        <p:nvSpPr>
          <p:cNvPr id="3" name="Footer Placeholder 2">
            <a:extLst>
              <a:ext uri="{FF2B5EF4-FFF2-40B4-BE49-F238E27FC236}">
                <a16:creationId xmlns:a16="http://schemas.microsoft.com/office/drawing/2014/main" id="{54D6F89F-6B3E-4FB8-9CD0-71A8A8B6F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A944E-A18E-4721-9154-ABEF7C647F62}"/>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6" name="Picture 5">
            <a:extLst>
              <a:ext uri="{FF2B5EF4-FFF2-40B4-BE49-F238E27FC236}">
                <a16:creationId xmlns:a16="http://schemas.microsoft.com/office/drawing/2014/main" id="{7C120A97-F7BD-4056-BA5E-858A849728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929352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9AE8-7D17-4BB2-9F22-F2B0A4BD5C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FE54B-4143-4794-A0C0-E184F743C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D3868-4C39-43F5-8A9A-0057EC199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546047-1E0D-42E7-B7A1-C1F774938A44}"/>
              </a:ext>
            </a:extLst>
          </p:cNvPr>
          <p:cNvSpPr>
            <a:spLocks noGrp="1"/>
          </p:cNvSpPr>
          <p:nvPr>
            <p:ph type="dt" sz="half" idx="10"/>
          </p:nvPr>
        </p:nvSpPr>
        <p:spPr/>
        <p:txBody>
          <a:bodyPr/>
          <a:lstStyle/>
          <a:p>
            <a:fld id="{490DB258-3312-4936-BEEA-43FC9A90B714}" type="datetime1">
              <a:rPr lang="en-US" smtClean="0"/>
              <a:t>4/14/2025</a:t>
            </a:fld>
            <a:endParaRPr lang="en-US"/>
          </a:p>
        </p:txBody>
      </p:sp>
      <p:sp>
        <p:nvSpPr>
          <p:cNvPr id="6" name="Footer Placeholder 5">
            <a:extLst>
              <a:ext uri="{FF2B5EF4-FFF2-40B4-BE49-F238E27FC236}">
                <a16:creationId xmlns:a16="http://schemas.microsoft.com/office/drawing/2014/main" id="{77FE3399-1AA8-4BD1-B497-8CBE3CA2F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B45FC-D4E9-41A7-8483-0160871AF54D}"/>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8" name="Picture 7">
            <a:extLst>
              <a:ext uri="{FF2B5EF4-FFF2-40B4-BE49-F238E27FC236}">
                <a16:creationId xmlns:a16="http://schemas.microsoft.com/office/drawing/2014/main" id="{E8F98085-E78F-48CD-BDB5-39BF47217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95123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3B1-63CF-4B23-B47B-B203744F84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12C26A-599F-40A1-B74E-11E7A219D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3AE978-A83B-4230-8929-B25241F5E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9145A6-5051-40FF-9591-D017A0CF64B0}"/>
              </a:ext>
            </a:extLst>
          </p:cNvPr>
          <p:cNvSpPr>
            <a:spLocks noGrp="1"/>
          </p:cNvSpPr>
          <p:nvPr>
            <p:ph type="dt" sz="half" idx="10"/>
          </p:nvPr>
        </p:nvSpPr>
        <p:spPr/>
        <p:txBody>
          <a:bodyPr/>
          <a:lstStyle/>
          <a:p>
            <a:fld id="{60D6469A-1D1C-4732-A5E9-321B4F9732FA}" type="datetime1">
              <a:rPr lang="en-US" smtClean="0"/>
              <a:t>4/14/2025</a:t>
            </a:fld>
            <a:endParaRPr lang="en-US"/>
          </a:p>
        </p:txBody>
      </p:sp>
      <p:sp>
        <p:nvSpPr>
          <p:cNvPr id="6" name="Footer Placeholder 5">
            <a:extLst>
              <a:ext uri="{FF2B5EF4-FFF2-40B4-BE49-F238E27FC236}">
                <a16:creationId xmlns:a16="http://schemas.microsoft.com/office/drawing/2014/main" id="{45D4CE2A-CC2E-46E0-89B6-A3EB64347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7E92F-06F0-4338-BFA0-CBD12F1321C4}"/>
              </a:ext>
            </a:extLst>
          </p:cNvPr>
          <p:cNvSpPr>
            <a:spLocks noGrp="1"/>
          </p:cNvSpPr>
          <p:nvPr>
            <p:ph type="sldNum" sz="quarter" idx="12"/>
          </p:nvPr>
        </p:nvSpPr>
        <p:spPr/>
        <p:txBody>
          <a:bodyPr/>
          <a:lstStyle/>
          <a:p>
            <a:fld id="{5466AB4D-9AF1-4048-957C-F0ABBFEB6A2F}" type="slidenum">
              <a:rPr lang="en-US" smtClean="0"/>
              <a:t>‹#›</a:t>
            </a:fld>
            <a:endParaRPr lang="en-US"/>
          </a:p>
        </p:txBody>
      </p:sp>
    </p:spTree>
    <p:extLst>
      <p:ext uri="{BB962C8B-B14F-4D97-AF65-F5344CB8AC3E}">
        <p14:creationId xmlns:p14="http://schemas.microsoft.com/office/powerpoint/2010/main" val="784349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038E-84D3-4978-BDD4-9026B24DB3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BBD188-F27B-43E5-ABC1-BEA32CB73C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CB39-D056-49BC-AB64-BE58EC1E10CA}"/>
              </a:ext>
            </a:extLst>
          </p:cNvPr>
          <p:cNvSpPr>
            <a:spLocks noGrp="1"/>
          </p:cNvSpPr>
          <p:nvPr>
            <p:ph type="dt" sz="half" idx="10"/>
          </p:nvPr>
        </p:nvSpPr>
        <p:spPr/>
        <p:txBody>
          <a:bodyPr/>
          <a:lstStyle/>
          <a:p>
            <a:fld id="{AFFCE199-C41F-4B6E-901C-B095F40BE523}" type="datetime1">
              <a:rPr lang="en-US" smtClean="0"/>
              <a:t>4/14/2025</a:t>
            </a:fld>
            <a:endParaRPr lang="en-US"/>
          </a:p>
        </p:txBody>
      </p:sp>
      <p:sp>
        <p:nvSpPr>
          <p:cNvPr id="5" name="Footer Placeholder 4">
            <a:extLst>
              <a:ext uri="{FF2B5EF4-FFF2-40B4-BE49-F238E27FC236}">
                <a16:creationId xmlns:a16="http://schemas.microsoft.com/office/drawing/2014/main" id="{B02825CD-FC46-4C4C-BB8D-76B85CA40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8EF07-9705-4ABA-AEF9-02FA6DFC3DC9}"/>
              </a:ext>
            </a:extLst>
          </p:cNvPr>
          <p:cNvSpPr>
            <a:spLocks noGrp="1"/>
          </p:cNvSpPr>
          <p:nvPr>
            <p:ph type="sldNum" sz="quarter" idx="12"/>
          </p:nvPr>
        </p:nvSpPr>
        <p:spPr/>
        <p:txBody>
          <a:bodyPr/>
          <a:lstStyle/>
          <a:p>
            <a:fld id="{5466AB4D-9AF1-4048-957C-F0ABBFEB6A2F}" type="slidenum">
              <a:rPr lang="en-US" smtClean="0"/>
              <a:t>‹#›</a:t>
            </a:fld>
            <a:endParaRPr lang="en-US"/>
          </a:p>
        </p:txBody>
      </p:sp>
    </p:spTree>
    <p:extLst>
      <p:ext uri="{BB962C8B-B14F-4D97-AF65-F5344CB8AC3E}">
        <p14:creationId xmlns:p14="http://schemas.microsoft.com/office/powerpoint/2010/main" val="1229050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AC4DF-A43D-4CE7-AE99-528643F466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91C951-B67A-495C-99DF-4B4117F2F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A7B8B-8A0C-4CDA-B910-92064C89F280}"/>
              </a:ext>
            </a:extLst>
          </p:cNvPr>
          <p:cNvSpPr>
            <a:spLocks noGrp="1"/>
          </p:cNvSpPr>
          <p:nvPr>
            <p:ph type="dt" sz="half" idx="10"/>
          </p:nvPr>
        </p:nvSpPr>
        <p:spPr/>
        <p:txBody>
          <a:bodyPr/>
          <a:lstStyle/>
          <a:p>
            <a:fld id="{9385296B-741B-45E6-B7D6-5300E02805F2}" type="datetime1">
              <a:rPr lang="en-US" smtClean="0"/>
              <a:t>4/14/2025</a:t>
            </a:fld>
            <a:endParaRPr lang="en-US"/>
          </a:p>
        </p:txBody>
      </p:sp>
      <p:sp>
        <p:nvSpPr>
          <p:cNvPr id="5" name="Footer Placeholder 4">
            <a:extLst>
              <a:ext uri="{FF2B5EF4-FFF2-40B4-BE49-F238E27FC236}">
                <a16:creationId xmlns:a16="http://schemas.microsoft.com/office/drawing/2014/main" id="{A14F3180-BA8D-437C-AC4C-399175474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D1EEB-BAE9-480D-9FF5-706FE56B870D}"/>
              </a:ext>
            </a:extLst>
          </p:cNvPr>
          <p:cNvSpPr>
            <a:spLocks noGrp="1"/>
          </p:cNvSpPr>
          <p:nvPr>
            <p:ph type="sldNum" sz="quarter" idx="12"/>
          </p:nvPr>
        </p:nvSpPr>
        <p:spPr/>
        <p:txBody>
          <a:bodyPr/>
          <a:lstStyle/>
          <a:p>
            <a:fld id="{5466AB4D-9AF1-4048-957C-F0ABBFEB6A2F}" type="slidenum">
              <a:rPr lang="en-US" smtClean="0"/>
              <a:t>‹#›</a:t>
            </a:fld>
            <a:endParaRPr lang="en-US"/>
          </a:p>
        </p:txBody>
      </p:sp>
      <p:pic>
        <p:nvPicPr>
          <p:cNvPr id="7" name="Picture 6">
            <a:extLst>
              <a:ext uri="{FF2B5EF4-FFF2-40B4-BE49-F238E27FC236}">
                <a16:creationId xmlns:a16="http://schemas.microsoft.com/office/drawing/2014/main" id="{7E6D690A-3226-440F-ABE7-C9C43F2344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130351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ub Title Slide 2">
    <p:bg>
      <p:bgRef idx="1003">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5792-8787-4E37-B81F-9BFE669C0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8" name="Oval 7">
            <a:extLst>
              <a:ext uri="{FF2B5EF4-FFF2-40B4-BE49-F238E27FC236}">
                <a16:creationId xmlns:a16="http://schemas.microsoft.com/office/drawing/2014/main" id="{B9E4CF48-DA17-4F12-8211-84ED9C3009AB}"/>
              </a:ext>
            </a:extLst>
          </p:cNvPr>
          <p:cNvSpPr/>
          <p:nvPr userDrawn="1"/>
        </p:nvSpPr>
        <p:spPr>
          <a:xfrm>
            <a:off x="2242321" y="-4195"/>
            <a:ext cx="7707357" cy="6862195"/>
          </a:xfrm>
          <a:prstGeom prst="ellipse">
            <a:avLst/>
          </a:prstGeom>
          <a:solidFill>
            <a:srgbClr val="FFFFFF"/>
          </a:solidFill>
          <a:ln w="12700" cap="flat" cmpd="sng" algn="ctr">
            <a:solidFill>
              <a:srgbClr val="FFFFFF"/>
            </a:solidFill>
            <a:prstDash val="solid"/>
            <a:miter lim="800000"/>
          </a:ln>
          <a:effectLst>
            <a:glow rad="139700">
              <a:srgbClr val="FFFFFF">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A98B820-F320-4A3F-A40C-E91A7493E72C}"/>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336699"/>
                </a:solidFill>
              </a:defRPr>
            </a:lvl1pPr>
          </a:lstStyle>
          <a:p>
            <a:r>
              <a:rPr lang="en-US" dirty="0"/>
              <a:t>Click to edit Master title style</a:t>
            </a:r>
          </a:p>
        </p:txBody>
      </p:sp>
      <p:sp>
        <p:nvSpPr>
          <p:cNvPr id="3" name="Subtitle 2">
            <a:extLst>
              <a:ext uri="{FF2B5EF4-FFF2-40B4-BE49-F238E27FC236}">
                <a16:creationId xmlns:a16="http://schemas.microsoft.com/office/drawing/2014/main" id="{161C4BD4-D6CA-42CF-82A9-2C4CC676187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895B419-360F-4BD3-941E-02F3D8975BC7}"/>
              </a:ext>
            </a:extLst>
          </p:cNvPr>
          <p:cNvSpPr>
            <a:spLocks noGrp="1"/>
          </p:cNvSpPr>
          <p:nvPr>
            <p:ph type="dt" sz="half" idx="10"/>
          </p:nvPr>
        </p:nvSpPr>
        <p:spPr/>
        <p:txBody>
          <a:bodyPr/>
          <a:lstStyle/>
          <a:p>
            <a:fld id="{E93006DC-4F70-4F8F-8EF6-DE5A836DDE4E}" type="datetime1">
              <a:rPr lang="en-US" smtClean="0"/>
              <a:t>4/14/2025</a:t>
            </a:fld>
            <a:endParaRPr lang="en-US"/>
          </a:p>
        </p:txBody>
      </p:sp>
      <p:sp>
        <p:nvSpPr>
          <p:cNvPr id="5" name="Footer Placeholder 4">
            <a:extLst>
              <a:ext uri="{FF2B5EF4-FFF2-40B4-BE49-F238E27FC236}">
                <a16:creationId xmlns:a16="http://schemas.microsoft.com/office/drawing/2014/main" id="{DD1A1574-3FA4-4701-B30F-A2A6A7210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95246-25E0-48B4-A1A8-BE64C49686A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spTree>
    <p:extLst>
      <p:ext uri="{BB962C8B-B14F-4D97-AF65-F5344CB8AC3E}">
        <p14:creationId xmlns:p14="http://schemas.microsoft.com/office/powerpoint/2010/main" val="9362631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Title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5792-8787-4E37-B81F-9BFE669C0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7" name="Oval 6">
            <a:extLst>
              <a:ext uri="{FF2B5EF4-FFF2-40B4-BE49-F238E27FC236}">
                <a16:creationId xmlns:a16="http://schemas.microsoft.com/office/drawing/2014/main" id="{8BD61A62-40F7-4317-B96E-199B870D4857}"/>
              </a:ext>
            </a:extLst>
          </p:cNvPr>
          <p:cNvSpPr/>
          <p:nvPr userDrawn="1"/>
        </p:nvSpPr>
        <p:spPr>
          <a:xfrm>
            <a:off x="7864602" y="2746556"/>
            <a:ext cx="4324350" cy="4124325"/>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895B419-360F-4BD3-941E-02F3D8975BC7}"/>
              </a:ext>
            </a:extLst>
          </p:cNvPr>
          <p:cNvSpPr>
            <a:spLocks noGrp="1"/>
          </p:cNvSpPr>
          <p:nvPr>
            <p:ph type="dt" sz="half" idx="10"/>
          </p:nvPr>
        </p:nvSpPr>
        <p:spPr/>
        <p:txBody>
          <a:bodyPr/>
          <a:lstStyle/>
          <a:p>
            <a:fld id="{D0997B0B-D93B-4035-9967-7C77A48FDED3}" type="datetime1">
              <a:rPr lang="en-US" smtClean="0"/>
              <a:t>4/14/2025</a:t>
            </a:fld>
            <a:endParaRPr lang="en-US"/>
          </a:p>
        </p:txBody>
      </p:sp>
      <p:sp>
        <p:nvSpPr>
          <p:cNvPr id="6" name="Slide Number Placeholder 5">
            <a:extLst>
              <a:ext uri="{FF2B5EF4-FFF2-40B4-BE49-F238E27FC236}">
                <a16:creationId xmlns:a16="http://schemas.microsoft.com/office/drawing/2014/main" id="{8C195246-25E0-48B4-A1A8-BE64C49686A5}"/>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sp>
        <p:nvSpPr>
          <p:cNvPr id="8" name="Title 1">
            <a:extLst>
              <a:ext uri="{FF2B5EF4-FFF2-40B4-BE49-F238E27FC236}">
                <a16:creationId xmlns:a16="http://schemas.microsoft.com/office/drawing/2014/main" id="{92FAD0CD-B65F-401E-9859-9AFD99BB7392}"/>
              </a:ext>
            </a:extLst>
          </p:cNvPr>
          <p:cNvSpPr>
            <a:spLocks noGrp="1"/>
          </p:cNvSpPr>
          <p:nvPr>
            <p:ph type="ctrTitle"/>
          </p:nvPr>
        </p:nvSpPr>
        <p:spPr>
          <a:xfrm>
            <a:off x="8161483" y="4359274"/>
            <a:ext cx="3946233" cy="449445"/>
          </a:xfrm>
        </p:spPr>
        <p:txBody>
          <a:bodyPr>
            <a:normAutofit fontScale="90000"/>
          </a:bodyPr>
          <a:lstStyle>
            <a:lvl1pPr>
              <a:defRPr b="1">
                <a:solidFill>
                  <a:srgbClr val="146698"/>
                </a:solidFill>
              </a:defRPr>
            </a:lvl1pPr>
          </a:lstStyle>
          <a:p>
            <a:r>
              <a:rPr lang="en-US" sz="2800" dirty="0"/>
              <a:t>Slide Header</a:t>
            </a:r>
          </a:p>
        </p:txBody>
      </p:sp>
      <p:sp>
        <p:nvSpPr>
          <p:cNvPr id="11" name="Subtitle 2">
            <a:extLst>
              <a:ext uri="{FF2B5EF4-FFF2-40B4-BE49-F238E27FC236}">
                <a16:creationId xmlns:a16="http://schemas.microsoft.com/office/drawing/2014/main" id="{4A6A1069-5EAF-4707-BF31-7336EDA35191}"/>
              </a:ext>
            </a:extLst>
          </p:cNvPr>
          <p:cNvSpPr>
            <a:spLocks noGrp="1"/>
          </p:cNvSpPr>
          <p:nvPr>
            <p:ph type="subTitle" idx="1"/>
          </p:nvPr>
        </p:nvSpPr>
        <p:spPr>
          <a:xfrm>
            <a:off x="8459641" y="5116695"/>
            <a:ext cx="3648075" cy="552449"/>
          </a:xfrm>
        </p:spPr>
        <p:txBody>
          <a:bodyPr>
            <a:normAutofit/>
          </a:bodyPr>
          <a:lstStyle/>
          <a:p>
            <a:endParaRPr lang="en-US" sz="1800" dirty="0"/>
          </a:p>
        </p:txBody>
      </p:sp>
    </p:spTree>
    <p:extLst>
      <p:ext uri="{BB962C8B-B14F-4D97-AF65-F5344CB8AC3E}">
        <p14:creationId xmlns:p14="http://schemas.microsoft.com/office/powerpoint/2010/main" val="315313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Title Slide 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E197C-92A3-44F6-BD96-63648F3A4880}"/>
              </a:ext>
            </a:extLst>
          </p:cNvPr>
          <p:cNvSpPr>
            <a:spLocks noGrp="1"/>
          </p:cNvSpPr>
          <p:nvPr>
            <p:ph type="dt" sz="half" idx="10"/>
          </p:nvPr>
        </p:nvSpPr>
        <p:spPr/>
        <p:txBody>
          <a:bodyPr/>
          <a:lstStyle/>
          <a:p>
            <a:fld id="{646F153D-6EC8-4DC9-8237-DB29A193D62F}" type="datetime1">
              <a:rPr lang="en-US" smtClean="0"/>
              <a:t>4/14/2025</a:t>
            </a:fld>
            <a:endParaRPr lang="en-US"/>
          </a:p>
        </p:txBody>
      </p:sp>
      <p:sp>
        <p:nvSpPr>
          <p:cNvPr id="3" name="Footer Placeholder 2">
            <a:extLst>
              <a:ext uri="{FF2B5EF4-FFF2-40B4-BE49-F238E27FC236}">
                <a16:creationId xmlns:a16="http://schemas.microsoft.com/office/drawing/2014/main" id="{54D6F89F-6B3E-4FB8-9CD0-71A8A8B6F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A944E-A18E-4721-9154-ABEF7C647F62}"/>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6" name="Picture 5">
            <a:extLst>
              <a:ext uri="{FF2B5EF4-FFF2-40B4-BE49-F238E27FC236}">
                <a16:creationId xmlns:a16="http://schemas.microsoft.com/office/drawing/2014/main" id="{7C120A97-F7BD-4056-BA5E-858A849728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pic>
        <p:nvPicPr>
          <p:cNvPr id="5" name="Picture 4">
            <a:extLst>
              <a:ext uri="{FF2B5EF4-FFF2-40B4-BE49-F238E27FC236}">
                <a16:creationId xmlns:a16="http://schemas.microsoft.com/office/drawing/2014/main" id="{68347924-EFF7-420C-97A7-99F596C6090F}"/>
              </a:ext>
            </a:extLst>
          </p:cNvPr>
          <p:cNvPicPr>
            <a:picLocks noChangeAspect="1"/>
          </p:cNvPicPr>
          <p:nvPr userDrawn="1"/>
        </p:nvPicPr>
        <p:blipFill>
          <a:blip r:embed="rId3"/>
          <a:stretch>
            <a:fillRect/>
          </a:stretch>
        </p:blipFill>
        <p:spPr>
          <a:xfrm>
            <a:off x="-233797" y="566680"/>
            <a:ext cx="11229805" cy="5724640"/>
          </a:xfrm>
          <a:prstGeom prst="rect">
            <a:avLst/>
          </a:prstGeom>
        </p:spPr>
      </p:pic>
      <p:sp>
        <p:nvSpPr>
          <p:cNvPr id="7" name="Text Placeholder 2">
            <a:extLst>
              <a:ext uri="{FF2B5EF4-FFF2-40B4-BE49-F238E27FC236}">
                <a16:creationId xmlns:a16="http://schemas.microsoft.com/office/drawing/2014/main" id="{8195A870-1697-4D9B-B37F-C3B9791C54B7}"/>
              </a:ext>
            </a:extLst>
          </p:cNvPr>
          <p:cNvSpPr>
            <a:spLocks noGrp="1"/>
          </p:cNvSpPr>
          <p:nvPr>
            <p:ph type="body" idx="1"/>
          </p:nvPr>
        </p:nvSpPr>
        <p:spPr>
          <a:xfrm>
            <a:off x="1" y="2500640"/>
            <a:ext cx="10766468" cy="1660299"/>
          </a:xfrm>
          <a:solidFill>
            <a:srgbClr val="DEDFE0"/>
          </a:solidFill>
        </p:spPr>
        <p:txBody>
          <a:bodyPr>
            <a:normAutofit/>
          </a:bodyPr>
          <a:lstStyle>
            <a:lvl1pPr marL="0" indent="0">
              <a:buNone/>
              <a:defRPr/>
            </a:lvl1pPr>
          </a:lstStyle>
          <a:p>
            <a:pPr algn="ctr"/>
            <a:endParaRPr lang="en-US" sz="3600" b="1" dirty="0">
              <a:solidFill>
                <a:srgbClr val="146698"/>
              </a:solidFill>
            </a:endParaRPr>
          </a:p>
          <a:p>
            <a:pPr algn="ctr"/>
            <a:endParaRPr lang="en-US" sz="4400" b="1" dirty="0">
              <a:solidFill>
                <a:srgbClr val="146698"/>
              </a:solidFill>
            </a:endParaRPr>
          </a:p>
        </p:txBody>
      </p:sp>
    </p:spTree>
    <p:extLst>
      <p:ext uri="{BB962C8B-B14F-4D97-AF65-F5344CB8AC3E}">
        <p14:creationId xmlns:p14="http://schemas.microsoft.com/office/powerpoint/2010/main" val="77374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7E0E-D2AA-4F8E-824E-88461F298851}"/>
              </a:ext>
            </a:extLst>
          </p:cNvPr>
          <p:cNvSpPr>
            <a:spLocks noGrp="1"/>
          </p:cNvSpPr>
          <p:nvPr>
            <p:ph type="title"/>
          </p:nvPr>
        </p:nvSpPr>
        <p:spPr>
          <a:xfrm>
            <a:off x="838200"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8728C2D-F8E2-47B1-9462-CC892DD54263}"/>
              </a:ext>
            </a:extLst>
          </p:cNvPr>
          <p:cNvSpPr>
            <a:spLocks noGrp="1"/>
          </p:cNvSpPr>
          <p:nvPr>
            <p:ph idx="1" hasCustomPrompt="1"/>
          </p:nvPr>
        </p:nvSpPr>
        <p:spPr/>
        <p:txBody>
          <a:bodyPr/>
          <a:lstStyle>
            <a:lvl1pPr>
              <a:defRPr>
                <a:solidFill>
                  <a:schemeClr val="bg1"/>
                </a:solidFill>
              </a:defRPr>
            </a:lvl1pPr>
            <a:lvl2pPr marL="685800" indent="-228600">
              <a:buFont typeface="Courier New" panose="02070309020205020404" pitchFamily="49" charset="0"/>
              <a:buChar char="o"/>
              <a:defRPr>
                <a:solidFill>
                  <a:schemeClr val="bg1"/>
                </a:solidFill>
              </a:defRPr>
            </a:lvl2pPr>
            <a:lvl3pPr marL="1143000" indent="-228600">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9C963B91-1323-49F9-A585-0EC1CE9873EB}"/>
              </a:ext>
            </a:extLst>
          </p:cNvPr>
          <p:cNvSpPr>
            <a:spLocks noGrp="1"/>
          </p:cNvSpPr>
          <p:nvPr>
            <p:ph type="dt" sz="half" idx="10"/>
          </p:nvPr>
        </p:nvSpPr>
        <p:spPr/>
        <p:txBody>
          <a:bodyPr/>
          <a:lstStyle>
            <a:lvl1pPr>
              <a:defRPr>
                <a:solidFill>
                  <a:srgbClr val="336699"/>
                </a:solidFill>
              </a:defRPr>
            </a:lvl1pPr>
          </a:lstStyle>
          <a:p>
            <a:fld id="{9B935A0A-0EEE-42E2-AD0E-2F7B94F28663}" type="datetime1">
              <a:rPr lang="en-US" smtClean="0"/>
              <a:t>4/14/2025</a:t>
            </a:fld>
            <a:endParaRPr lang="en-US" dirty="0"/>
          </a:p>
        </p:txBody>
      </p:sp>
      <p:sp>
        <p:nvSpPr>
          <p:cNvPr id="5" name="Footer Placeholder 4">
            <a:extLst>
              <a:ext uri="{FF2B5EF4-FFF2-40B4-BE49-F238E27FC236}">
                <a16:creationId xmlns:a16="http://schemas.microsoft.com/office/drawing/2014/main" id="{3B8A6441-1010-40CA-8534-87D5B5C9831A}"/>
              </a:ext>
            </a:extLst>
          </p:cNvPr>
          <p:cNvSpPr>
            <a:spLocks noGrp="1"/>
          </p:cNvSpPr>
          <p:nvPr>
            <p:ph type="ftr" sz="quarter" idx="11"/>
          </p:nvPr>
        </p:nvSpPr>
        <p:spPr/>
        <p:txBody>
          <a:bodyPr/>
          <a:lstStyle>
            <a:lvl1pPr>
              <a:defRPr>
                <a:solidFill>
                  <a:srgbClr val="336699"/>
                </a:solidFill>
              </a:defRPr>
            </a:lvl1pPr>
          </a:lstStyle>
          <a:p>
            <a:endParaRPr lang="en-US" dirty="0"/>
          </a:p>
        </p:txBody>
      </p:sp>
      <p:sp>
        <p:nvSpPr>
          <p:cNvPr id="6" name="Slide Number Placeholder 5">
            <a:extLst>
              <a:ext uri="{FF2B5EF4-FFF2-40B4-BE49-F238E27FC236}">
                <a16:creationId xmlns:a16="http://schemas.microsoft.com/office/drawing/2014/main" id="{F6711300-FEB6-4394-99B8-A37A86EE7879}"/>
              </a:ext>
            </a:extLst>
          </p:cNvPr>
          <p:cNvSpPr>
            <a:spLocks noGrp="1"/>
          </p:cNvSpPr>
          <p:nvPr>
            <p:ph type="sldNum" sz="quarter" idx="12"/>
          </p:nvPr>
        </p:nvSpPr>
        <p:spPr/>
        <p:txBody>
          <a:bodyPr/>
          <a:lstStyle>
            <a:lvl1pPr>
              <a:defRPr>
                <a:solidFill>
                  <a:srgbClr val="336699"/>
                </a:solidFill>
              </a:defRPr>
            </a:lvl1pPr>
          </a:lstStyle>
          <a:p>
            <a:fld id="{5466AB4D-9AF1-4048-957C-F0ABBFEB6A2F}" type="slidenum">
              <a:rPr lang="en-US" smtClean="0"/>
              <a:pPr/>
              <a:t>‹#›</a:t>
            </a:fld>
            <a:endParaRPr lang="en-US" dirty="0"/>
          </a:p>
        </p:txBody>
      </p:sp>
      <p:pic>
        <p:nvPicPr>
          <p:cNvPr id="9" name="Picture 8">
            <a:extLst>
              <a:ext uri="{FF2B5EF4-FFF2-40B4-BE49-F238E27FC236}">
                <a16:creationId xmlns:a16="http://schemas.microsoft.com/office/drawing/2014/main" id="{1167247A-DED5-4774-937A-30B1BD43B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175112293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6E77-F98F-4ED9-8807-3C0C5B76E1B3}"/>
              </a:ext>
            </a:extLst>
          </p:cNvPr>
          <p:cNvSpPr>
            <a:spLocks noGrp="1"/>
          </p:cNvSpPr>
          <p:nvPr>
            <p:ph type="title"/>
          </p:nvPr>
        </p:nvSpPr>
        <p:spPr>
          <a:xfrm>
            <a:off x="839788"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5B2DB98-4D91-4953-802D-11D4B1A2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1E92EA-0255-4F8E-A00C-03384254E978}"/>
              </a:ext>
            </a:extLst>
          </p:cNvPr>
          <p:cNvSpPr>
            <a:spLocks noGrp="1"/>
          </p:cNvSpPr>
          <p:nvPr>
            <p:ph sz="half" idx="2" hasCustomPrompt="1"/>
          </p:nvPr>
        </p:nvSpPr>
        <p:spPr>
          <a:xfrm>
            <a:off x="839788" y="2505075"/>
            <a:ext cx="5157787" cy="368458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6A0B825B-C839-42ED-A12C-44955EAC1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561959-5D78-4634-A4B5-56C2264687AC}"/>
              </a:ext>
            </a:extLst>
          </p:cNvPr>
          <p:cNvSpPr>
            <a:spLocks noGrp="1"/>
          </p:cNvSpPr>
          <p:nvPr>
            <p:ph sz="quarter" idx="4" hasCustomPrompt="1"/>
          </p:nvPr>
        </p:nvSpPr>
        <p:spPr>
          <a:xfrm>
            <a:off x="6172200" y="2505075"/>
            <a:ext cx="5183188" cy="368458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Date Placeholder 6">
            <a:extLst>
              <a:ext uri="{FF2B5EF4-FFF2-40B4-BE49-F238E27FC236}">
                <a16:creationId xmlns:a16="http://schemas.microsoft.com/office/drawing/2014/main" id="{EF89FB02-57F8-4D98-A0CF-AA2764D591DA}"/>
              </a:ext>
            </a:extLst>
          </p:cNvPr>
          <p:cNvSpPr>
            <a:spLocks noGrp="1"/>
          </p:cNvSpPr>
          <p:nvPr>
            <p:ph type="dt" sz="half" idx="10"/>
          </p:nvPr>
        </p:nvSpPr>
        <p:spPr/>
        <p:txBody>
          <a:bodyPr/>
          <a:lstStyle/>
          <a:p>
            <a:fld id="{A5E45BD0-D590-47EC-A503-D8285E295DD2}" type="datetime1">
              <a:rPr lang="en-US" smtClean="0"/>
              <a:t>4/14/2025</a:t>
            </a:fld>
            <a:endParaRPr lang="en-US"/>
          </a:p>
        </p:txBody>
      </p:sp>
      <p:sp>
        <p:nvSpPr>
          <p:cNvPr id="8" name="Footer Placeholder 7">
            <a:extLst>
              <a:ext uri="{FF2B5EF4-FFF2-40B4-BE49-F238E27FC236}">
                <a16:creationId xmlns:a16="http://schemas.microsoft.com/office/drawing/2014/main" id="{FC8CBE9C-5070-48B4-B5E2-4CE55F93D3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C7D271-6E24-4779-848D-BF08C43A674A}"/>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11" name="Picture 10">
            <a:extLst>
              <a:ext uri="{FF2B5EF4-FFF2-40B4-BE49-F238E27FC236}">
                <a16:creationId xmlns:a16="http://schemas.microsoft.com/office/drawing/2014/main" id="{FAE86980-38F3-4545-9909-462C5B277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373628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1EC7-BB2A-4EF1-B3C7-37D0E9923432}"/>
              </a:ext>
            </a:extLst>
          </p:cNvPr>
          <p:cNvSpPr>
            <a:spLocks noGrp="1"/>
          </p:cNvSpPr>
          <p:nvPr>
            <p:ph type="title"/>
          </p:nvPr>
        </p:nvSpPr>
        <p:spPr>
          <a:xfrm>
            <a:off x="838200" y="365125"/>
            <a:ext cx="10515600" cy="1325563"/>
          </a:xfrm>
          <a:prstGeom prst="rect">
            <a:avLst/>
          </a:prstGeom>
        </p:spPr>
        <p:txBody>
          <a:bodyPr/>
          <a:lstStyle>
            <a:lvl1pPr>
              <a:defRPr b="1">
                <a:solidFill>
                  <a:srgbClr val="146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42233B7-86DC-412B-B065-FC10BAD5E204}"/>
              </a:ext>
            </a:extLst>
          </p:cNvPr>
          <p:cNvSpPr>
            <a:spLocks noGrp="1"/>
          </p:cNvSpPr>
          <p:nvPr>
            <p:ph sz="half" idx="1" hasCustomPrompt="1"/>
          </p:nvPr>
        </p:nvSpPr>
        <p:spPr>
          <a:xfrm>
            <a:off x="838200" y="1825625"/>
            <a:ext cx="5181600" cy="435133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E9D7FDE1-FC83-4A05-BA33-F8828A591622}"/>
              </a:ext>
            </a:extLst>
          </p:cNvPr>
          <p:cNvSpPr>
            <a:spLocks noGrp="1"/>
          </p:cNvSpPr>
          <p:nvPr>
            <p:ph sz="half" idx="2" hasCustomPrompt="1"/>
          </p:nvPr>
        </p:nvSpPr>
        <p:spPr>
          <a:xfrm>
            <a:off x="6172200" y="1825625"/>
            <a:ext cx="5181600" cy="435133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B3F1AEFA-AA34-4E62-91A1-2BB4C7EF614D}"/>
              </a:ext>
            </a:extLst>
          </p:cNvPr>
          <p:cNvSpPr>
            <a:spLocks noGrp="1"/>
          </p:cNvSpPr>
          <p:nvPr>
            <p:ph type="dt" sz="half" idx="10"/>
          </p:nvPr>
        </p:nvSpPr>
        <p:spPr/>
        <p:txBody>
          <a:bodyPr/>
          <a:lstStyle/>
          <a:p>
            <a:fld id="{C2D2A31E-8525-483D-B436-CCB1646C7FCF}" type="datetime1">
              <a:rPr lang="en-US" smtClean="0"/>
              <a:t>4/14/2025</a:t>
            </a:fld>
            <a:endParaRPr lang="en-US"/>
          </a:p>
        </p:txBody>
      </p:sp>
      <p:sp>
        <p:nvSpPr>
          <p:cNvPr id="6" name="Footer Placeholder 5">
            <a:extLst>
              <a:ext uri="{FF2B5EF4-FFF2-40B4-BE49-F238E27FC236}">
                <a16:creationId xmlns:a16="http://schemas.microsoft.com/office/drawing/2014/main" id="{5D7F23EB-7A8E-4030-AFDB-113BE9CFB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AA20C-1C32-4D63-B7BB-F10B7E2D76C8}"/>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9" name="Picture 8">
            <a:extLst>
              <a:ext uri="{FF2B5EF4-FFF2-40B4-BE49-F238E27FC236}">
                <a16:creationId xmlns:a16="http://schemas.microsoft.com/office/drawing/2014/main" id="{F5D79CC0-5AE7-466A-98C5-A9884CD46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spTree>
    <p:extLst>
      <p:ext uri="{BB962C8B-B14F-4D97-AF65-F5344CB8AC3E}">
        <p14:creationId xmlns:p14="http://schemas.microsoft.com/office/powerpoint/2010/main" val="284041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867EDD-B2D8-4C9E-BF2F-ADD82F188CC4}"/>
              </a:ext>
            </a:extLst>
          </p:cNvPr>
          <p:cNvSpPr/>
          <p:nvPr userDrawn="1"/>
        </p:nvSpPr>
        <p:spPr>
          <a:xfrm>
            <a:off x="335560" y="260059"/>
            <a:ext cx="11258870" cy="6182305"/>
          </a:xfrm>
          <a:prstGeom prst="rect">
            <a:avLst/>
          </a:prstGeom>
          <a:solidFill>
            <a:srgbClr val="C2BAB2">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547FE54B-4143-4794-A0C0-E184F743C6B4}"/>
              </a:ext>
            </a:extLst>
          </p:cNvPr>
          <p:cNvSpPr>
            <a:spLocks noGrp="1"/>
          </p:cNvSpPr>
          <p:nvPr>
            <p:ph idx="1" hasCustomPrompt="1"/>
          </p:nvPr>
        </p:nvSpPr>
        <p:spPr>
          <a:xfrm>
            <a:off x="5183188" y="987425"/>
            <a:ext cx="6172200" cy="4873625"/>
          </a:xfrm>
        </p:spPr>
        <p:txBody>
          <a:bodyPr/>
          <a:lstStyle>
            <a:lvl1pPr>
              <a:defRPr sz="3200"/>
            </a:lvl1pPr>
            <a:lvl2pPr marL="685800" indent="-228600">
              <a:buFont typeface="Courier New" panose="02070309020205020404" pitchFamily="49" charset="0"/>
              <a:buChar char="o"/>
              <a:defRPr sz="2800"/>
            </a:lvl2pPr>
            <a:lvl3pPr marL="1143000" indent="-228600">
              <a:buFont typeface="Wingdings" panose="05000000000000000000"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7DD3868-4C39-43F5-8A9A-0057EC199333}"/>
              </a:ext>
            </a:extLst>
          </p:cNvPr>
          <p:cNvSpPr>
            <a:spLocks noGrp="1"/>
          </p:cNvSpPr>
          <p:nvPr>
            <p:ph type="body" sz="half" idx="2"/>
          </p:nvPr>
        </p:nvSpPr>
        <p:spPr>
          <a:xfrm>
            <a:off x="730236" y="1402411"/>
            <a:ext cx="2959128" cy="3811588"/>
          </a:xfrm>
        </p:spPr>
        <p:txBody>
          <a:bodyPr/>
          <a:lstStyle>
            <a:lvl1pPr marL="0" indent="0">
              <a:buNone/>
              <a:defRPr sz="3200" b="1">
                <a:solidFill>
                  <a:srgbClr val="14669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endParaRPr lang="en-US" dirty="0"/>
          </a:p>
          <a:p>
            <a:pPr lvl="0"/>
            <a:endParaRPr lang="en-US" dirty="0"/>
          </a:p>
          <a:p>
            <a:pPr lvl="0"/>
            <a:r>
              <a:rPr lang="en-US" dirty="0"/>
              <a:t>Heading</a:t>
            </a:r>
          </a:p>
        </p:txBody>
      </p:sp>
      <p:sp>
        <p:nvSpPr>
          <p:cNvPr id="5" name="Date Placeholder 4">
            <a:extLst>
              <a:ext uri="{FF2B5EF4-FFF2-40B4-BE49-F238E27FC236}">
                <a16:creationId xmlns:a16="http://schemas.microsoft.com/office/drawing/2014/main" id="{EE546047-1E0D-42E7-B7A1-C1F774938A44}"/>
              </a:ext>
            </a:extLst>
          </p:cNvPr>
          <p:cNvSpPr>
            <a:spLocks noGrp="1"/>
          </p:cNvSpPr>
          <p:nvPr>
            <p:ph type="dt" sz="half" idx="10"/>
          </p:nvPr>
        </p:nvSpPr>
        <p:spPr/>
        <p:txBody>
          <a:bodyPr/>
          <a:lstStyle/>
          <a:p>
            <a:fld id="{44EEF7ED-CE99-454E-9A87-34EBF51C6440}" type="datetime1">
              <a:rPr lang="en-US" smtClean="0"/>
              <a:t>4/14/2025</a:t>
            </a:fld>
            <a:endParaRPr lang="en-US"/>
          </a:p>
        </p:txBody>
      </p:sp>
      <p:sp>
        <p:nvSpPr>
          <p:cNvPr id="6" name="Footer Placeholder 5">
            <a:extLst>
              <a:ext uri="{FF2B5EF4-FFF2-40B4-BE49-F238E27FC236}">
                <a16:creationId xmlns:a16="http://schemas.microsoft.com/office/drawing/2014/main" id="{77FE3399-1AA8-4BD1-B497-8CBE3CA2F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B45FC-D4E9-41A7-8483-0160871AF54D}"/>
              </a:ext>
            </a:extLst>
          </p:cNvPr>
          <p:cNvSpPr>
            <a:spLocks noGrp="1"/>
          </p:cNvSpPr>
          <p:nvPr>
            <p:ph type="sldNum" sz="quarter" idx="12"/>
          </p:nvPr>
        </p:nvSpPr>
        <p:spPr/>
        <p:txBody>
          <a:bodyPr/>
          <a:lstStyle>
            <a:lvl1pPr>
              <a:defRPr>
                <a:solidFill>
                  <a:srgbClr val="146698"/>
                </a:solidFill>
              </a:defRPr>
            </a:lvl1pPr>
          </a:lstStyle>
          <a:p>
            <a:fld id="{5466AB4D-9AF1-4048-957C-F0ABBFEB6A2F}" type="slidenum">
              <a:rPr lang="en-US" smtClean="0"/>
              <a:pPr/>
              <a:t>‹#›</a:t>
            </a:fld>
            <a:endParaRPr lang="en-US" dirty="0"/>
          </a:p>
        </p:txBody>
      </p:sp>
      <p:pic>
        <p:nvPicPr>
          <p:cNvPr id="8" name="Picture 7">
            <a:extLst>
              <a:ext uri="{FF2B5EF4-FFF2-40B4-BE49-F238E27FC236}">
                <a16:creationId xmlns:a16="http://schemas.microsoft.com/office/drawing/2014/main" id="{E8F98085-E78F-48CD-BDB5-39BF47217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4430" y="6322342"/>
            <a:ext cx="433139" cy="433139"/>
          </a:xfrm>
          <a:prstGeom prst="rect">
            <a:avLst/>
          </a:prstGeom>
        </p:spPr>
      </p:pic>
      <p:cxnSp>
        <p:nvCxnSpPr>
          <p:cNvPr id="13" name="Straight Connector 12">
            <a:extLst>
              <a:ext uri="{FF2B5EF4-FFF2-40B4-BE49-F238E27FC236}">
                <a16:creationId xmlns:a16="http://schemas.microsoft.com/office/drawing/2014/main" id="{94C5B175-F1E3-4B1A-ADB8-432D1E6CDA12}"/>
              </a:ext>
            </a:extLst>
          </p:cNvPr>
          <p:cNvCxnSpPr/>
          <p:nvPr userDrawn="1"/>
        </p:nvCxnSpPr>
        <p:spPr>
          <a:xfrm>
            <a:off x="4314305" y="1402411"/>
            <a:ext cx="0" cy="37514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54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015DFA-9CCA-49F1-B891-C8FE6B22604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Placeholder 1">
            <a:extLst>
              <a:ext uri="{FF2B5EF4-FFF2-40B4-BE49-F238E27FC236}">
                <a16:creationId xmlns:a16="http://schemas.microsoft.com/office/drawing/2014/main" id="{593E1BC7-4A9D-4F9F-9F87-19CBF6A34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E2DE13-FDA2-496C-9E9F-2C34C7239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A0B395-DDB1-4812-8F41-8330638FF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11973-6C48-45D1-9DB4-89628E6FD938}" type="datetime1">
              <a:rPr lang="en-US" smtClean="0"/>
              <a:t>4/14/2025</a:t>
            </a:fld>
            <a:endParaRPr lang="en-US"/>
          </a:p>
        </p:txBody>
      </p:sp>
      <p:sp>
        <p:nvSpPr>
          <p:cNvPr id="5" name="Footer Placeholder 4">
            <a:extLst>
              <a:ext uri="{FF2B5EF4-FFF2-40B4-BE49-F238E27FC236}">
                <a16:creationId xmlns:a16="http://schemas.microsoft.com/office/drawing/2014/main" id="{4C99B87D-994D-4D39-907D-0CEF7DC99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275E8-30FB-4E00-A9A6-3F6C4E969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5466AB4D-9AF1-4048-957C-F0ABBFEB6A2F}" type="slidenum">
              <a:rPr lang="en-US" smtClean="0"/>
              <a:pPr/>
              <a:t>‹#›</a:t>
            </a:fld>
            <a:endParaRPr lang="en-US" dirty="0"/>
          </a:p>
        </p:txBody>
      </p:sp>
    </p:spTree>
    <p:extLst>
      <p:ext uri="{BB962C8B-B14F-4D97-AF65-F5344CB8AC3E}">
        <p14:creationId xmlns:p14="http://schemas.microsoft.com/office/powerpoint/2010/main" val="29846518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9" r:id="rId3"/>
    <p:sldLayoutId id="2147483667" r:id="rId4"/>
    <p:sldLayoutId id="2147483655" r:id="rId5"/>
    <p:sldLayoutId id="2147483650" r:id="rId6"/>
    <p:sldLayoutId id="2147483653" r:id="rId7"/>
    <p:sldLayoutId id="2147483652" r:id="rId8"/>
    <p:sldLayoutId id="2147483656" r:id="rId9"/>
    <p:sldLayoutId id="2147483668" r:id="rId10"/>
    <p:sldLayoutId id="2147483654" r:id="rId11"/>
    <p:sldLayoutId id="2147483664" r:id="rId12"/>
    <p:sldLayoutId id="2147483663" r:id="rId13"/>
    <p:sldLayoutId id="2147483670" r:id="rId14"/>
    <p:sldLayoutId id="214748365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015DFA-9CCA-49F1-B891-C8FE6B22604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Placeholder 1">
            <a:extLst>
              <a:ext uri="{FF2B5EF4-FFF2-40B4-BE49-F238E27FC236}">
                <a16:creationId xmlns:a16="http://schemas.microsoft.com/office/drawing/2014/main" id="{593E1BC7-4A9D-4F9F-9F87-19CBF6A34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E2DE13-FDA2-496C-9E9F-2C34C7239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A0B395-DDB1-4812-8F41-8330638FF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E4944-8618-4C10-96E4-DE860D367FE0}" type="datetime1">
              <a:rPr lang="en-US" smtClean="0"/>
              <a:t>4/14/2025</a:t>
            </a:fld>
            <a:endParaRPr lang="en-US"/>
          </a:p>
        </p:txBody>
      </p:sp>
      <p:sp>
        <p:nvSpPr>
          <p:cNvPr id="5" name="Footer Placeholder 4">
            <a:extLst>
              <a:ext uri="{FF2B5EF4-FFF2-40B4-BE49-F238E27FC236}">
                <a16:creationId xmlns:a16="http://schemas.microsoft.com/office/drawing/2014/main" id="{4C99B87D-994D-4D39-907D-0CEF7DC99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275E8-30FB-4E00-A9A6-3F6C4E969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5466AB4D-9AF1-4048-957C-F0ABBFEB6A2F}" type="slidenum">
              <a:rPr lang="en-US" smtClean="0"/>
              <a:pPr/>
              <a:t>‹#›</a:t>
            </a:fld>
            <a:endParaRPr lang="en-US" dirty="0"/>
          </a:p>
        </p:txBody>
      </p:sp>
    </p:spTree>
    <p:extLst>
      <p:ext uri="{BB962C8B-B14F-4D97-AF65-F5344CB8AC3E}">
        <p14:creationId xmlns:p14="http://schemas.microsoft.com/office/powerpoint/2010/main" val="38739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r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corp-ta.org/resources/find-suppor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fema.gov/sites/default/files/2020-06/national_disaster_recovery_framework_2nd.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fema.gov/sites/default/files/2020-06/national_disaster_recovery_framework_2nd.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fema.gov/sites/default/files/2020-07/pre-disaster-recovery-planning-guide-local-governments.pdf"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sarapis.org/solutions-for-voads/"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fema.gov/sites/default/files/2020-06/national_disaster_recovery_framework_2nd.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RCORP-TA@jbsinternational.com" TargetMode="External"/><Relationship Id="rId1" Type="http://schemas.openxmlformats.org/officeDocument/2006/relationships/slideLayout" Target="../slideLayouts/slideLayout6.xml"/><Relationship Id="rId4" Type="http://schemas.openxmlformats.org/officeDocument/2006/relationships/hyperlink" Target="https://www.rcorp-ta.org/resources/find-support" TargetMode="Externa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customXml" Target="../ink/ink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camago.com/faq/camago" TargetMode="External"/><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climate.gov/news-features/blogs/beyond-data/2021-us-billion-dollar-weather-and-climate-disasters-historic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samhsa.gov/dtac/ccp" TargetMode="External"/><Relationship Id="rId4" Type="http://schemas.openxmlformats.org/officeDocument/2006/relationships/hyperlink" Target="https://library.samhsa.gov/sites/default/files/pep23-01-01-002.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ema.gov/sites/default/files/2020-06/national_disaster_recovery_framework_2nd.pdf" TargetMode="External"/><Relationship Id="rId2" Type="http://schemas.openxmlformats.org/officeDocument/2006/relationships/hyperlink" Target="https://www.fema.gov/sites/default/files/2020-04/NRF_FINALApproved_2011028.pdf" TargetMode="External"/><Relationship Id="rId1" Type="http://schemas.openxmlformats.org/officeDocument/2006/relationships/slideLayout" Target="../slideLayouts/slideLayout6.xml"/><Relationship Id="rId6" Type="http://schemas.openxmlformats.org/officeDocument/2006/relationships/hyperlink" Target="https://www.ruralhealthinfo.org/toolkits/emergency-preparedness/2/community-recovery#:~:text=The%20Recovery%20Continuum%20describes%20the,%2Dterm)%20after%20the%20disaster" TargetMode="External"/><Relationship Id="rId5" Type="http://schemas.openxmlformats.org/officeDocument/2006/relationships/hyperlink" Target="https://www.fema.gov/sites/default/files/2020-07/fema_national-response-framework-training-guide_2019.pdf" TargetMode="External"/><Relationship Id="rId4" Type="http://schemas.openxmlformats.org/officeDocument/2006/relationships/hyperlink" Target="https://www.fema.gov/sites/default/files/2020-07/pre-disaster-recovery-planning-guide-local-government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CPutnam@jbsinternational.com"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mailto:KYost@jbsinternational.com" TargetMode="External"/><Relationship Id="rId4" Type="http://schemas.openxmlformats.org/officeDocument/2006/relationships/hyperlink" Target="mailto:awing@jbsinternationa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climate.gov/media/1578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E221-C017-4BBC-8736-C8B8937C7092}"/>
              </a:ext>
            </a:extLst>
          </p:cNvPr>
          <p:cNvSpPr>
            <a:spLocks noGrp="1"/>
          </p:cNvSpPr>
          <p:nvPr>
            <p:ph type="ctrTitle"/>
          </p:nvPr>
        </p:nvSpPr>
        <p:spPr>
          <a:xfrm>
            <a:off x="1409963" y="594518"/>
            <a:ext cx="9144000" cy="2387600"/>
          </a:xfrm>
        </p:spPr>
        <p:txBody>
          <a:bodyPr anchor="t">
            <a:normAutofit/>
          </a:bodyPr>
          <a:lstStyle/>
          <a:p>
            <a:r>
              <a:rPr lang="en-US" sz="4000" dirty="0">
                <a:solidFill>
                  <a:srgbClr val="146698"/>
                </a:solidFill>
                <a:effectLst/>
                <a:latin typeface="Arial" panose="020B0604020202020204" pitchFamily="34" charset="0"/>
                <a:ea typeface="Calibri" panose="020F0502020204030204" pitchFamily="34" charset="0"/>
              </a:rPr>
              <a:t>Preparing for and Responding to Disasters</a:t>
            </a:r>
            <a:endParaRPr lang="en-US" sz="4000" dirty="0">
              <a:solidFill>
                <a:srgbClr val="146698"/>
              </a:solidFill>
            </a:endParaRPr>
          </a:p>
        </p:txBody>
      </p:sp>
      <p:sp>
        <p:nvSpPr>
          <p:cNvPr id="3" name="Subtitle 2">
            <a:extLst>
              <a:ext uri="{FF2B5EF4-FFF2-40B4-BE49-F238E27FC236}">
                <a16:creationId xmlns:a16="http://schemas.microsoft.com/office/drawing/2014/main" id="{247B8DF3-1D76-4E20-91B8-CDE8224C8C48}"/>
              </a:ext>
            </a:extLst>
          </p:cNvPr>
          <p:cNvSpPr>
            <a:spLocks noGrp="1"/>
          </p:cNvSpPr>
          <p:nvPr>
            <p:ph type="subTitle" idx="1"/>
          </p:nvPr>
        </p:nvSpPr>
        <p:spPr>
          <a:xfrm>
            <a:off x="1523999" y="2263403"/>
            <a:ext cx="9144000" cy="2191422"/>
          </a:xfrm>
        </p:spPr>
        <p:txBody>
          <a:bodyPr>
            <a:normAutofit lnSpcReduction="10000"/>
          </a:bodyPr>
          <a:lstStyle/>
          <a:p>
            <a:r>
              <a:rPr lang="en-US" dirty="0"/>
              <a:t>Celeste Putnam, Technical Expert II</a:t>
            </a:r>
          </a:p>
          <a:p>
            <a:r>
              <a:rPr lang="en-US" dirty="0"/>
              <a:t>Ann Wing, Technical Expert I</a:t>
            </a:r>
          </a:p>
          <a:p>
            <a:r>
              <a:rPr lang="en-US" dirty="0"/>
              <a:t>Karen Yost, Technical Expert III</a:t>
            </a:r>
          </a:p>
          <a:p>
            <a:endParaRPr lang="en-US" dirty="0"/>
          </a:p>
          <a:p>
            <a:r>
              <a:rPr lang="en-US" dirty="0"/>
              <a:t>September 10, 2024</a:t>
            </a:r>
          </a:p>
        </p:txBody>
      </p:sp>
      <p:sp>
        <p:nvSpPr>
          <p:cNvPr id="4" name="TextBox 3">
            <a:extLst>
              <a:ext uri="{FF2B5EF4-FFF2-40B4-BE49-F238E27FC236}">
                <a16:creationId xmlns:a16="http://schemas.microsoft.com/office/drawing/2014/main" id="{E897B9CF-C500-8897-C183-D7AF192C9B65}"/>
              </a:ext>
            </a:extLst>
          </p:cNvPr>
          <p:cNvSpPr txBox="1"/>
          <p:nvPr/>
        </p:nvSpPr>
        <p:spPr>
          <a:xfrm>
            <a:off x="142125" y="4574382"/>
            <a:ext cx="1190774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42424"/>
                </a:solidFill>
                <a:effectLst/>
                <a:uLnTx/>
                <a:uFillTx/>
                <a:latin typeface="-apple-system"/>
                <a:ea typeface="+mn-ea"/>
                <a:cs typeface="+mn-cs"/>
              </a:rPr>
              <a:t>This event is supported by the Health Resources and Services Administration (HRSA) of the U.S. Department of Health and Human Services (HHS) as part of an award totaling $10,000,000 with 0% financed with non-governmental sources from the Rural Communities Opioid Response Program (RCORP). The contents of the book(s) being discussed and the views they present are those of the author alone and do not necessarily represent the official views of, nor an endorsement, by JBS, HRSA, HHS, or the U.S. Government. For more information, please visit </a:t>
            </a:r>
            <a:r>
              <a:rPr kumimoji="0" lang="en-US" sz="1000" b="0" i="0" u="none" strike="noStrike" kern="1200" cap="none" spc="0" normalizeH="0" baseline="0" noProof="0" dirty="0">
                <a:ln>
                  <a:noFill/>
                </a:ln>
                <a:solidFill>
                  <a:srgbClr val="4F52B2"/>
                </a:solidFill>
                <a:effectLst/>
                <a:uLnTx/>
                <a:uFillTx/>
                <a:latin typeface="-apple-system"/>
                <a:ea typeface="+mn-ea"/>
                <a:cs typeface="+mn-cs"/>
                <a:hlinkClick r:id="rId3" tooltip="http://HRSA.gov"/>
              </a:rPr>
              <a:t>HRSA.gov</a:t>
            </a:r>
            <a:r>
              <a:rPr kumimoji="0" lang="en-US" sz="1000" b="0" i="0" u="none" strike="noStrike" kern="1200" cap="none" spc="0" normalizeH="0" baseline="0" noProof="0" dirty="0">
                <a:ln>
                  <a:noFill/>
                </a:ln>
                <a:solidFill>
                  <a:srgbClr val="242424"/>
                </a:solidFill>
                <a:effectLst/>
                <a:uLnTx/>
                <a:uFillTx/>
                <a:latin typeface="-apple-system"/>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42424"/>
              </a:solidFill>
              <a:effectLst/>
              <a:uLnTx/>
              <a:uFillTx/>
              <a:latin typeface="-apple-syste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The following activity may contain content that could be distressing to some participants. Feel free to step away if you need to. For a list of resources and other outlets for support, please visit the RCORP-TA portal </a:t>
            </a:r>
            <a:r>
              <a:rPr kumimoji="0" lang="en-US" sz="1000" b="0" i="0" u="sng" strike="noStrike" kern="1200" cap="none" spc="0" normalizeH="0" baseline="0" noProof="0" dirty="0">
                <a:ln>
                  <a:noFill/>
                </a:ln>
                <a:solidFill>
                  <a:srgbClr val="0563C1"/>
                </a:solidFill>
                <a:effectLst/>
                <a:uLnTx/>
                <a:uFillTx/>
                <a:latin typeface="-apple-system"/>
                <a:ea typeface="Calibri" panose="020F0502020204030204" pitchFamily="34" charset="0"/>
                <a:cs typeface="+mn-cs"/>
                <a:hlinkClick r:id="rId4"/>
              </a:rPr>
              <a:t>here</a:t>
            </a:r>
            <a:r>
              <a:rPr kumimoji="0" lang="en-US" sz="1000" b="0"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a:t>
            </a:r>
            <a:r>
              <a:rPr kumimoji="0" lang="en-US" sz="1000" b="1"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 </a:t>
            </a:r>
            <a:r>
              <a:rPr kumimoji="0" lang="en-US" sz="1000" b="0"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Also feel free to reach out to your own supports as needed.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54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F7321-7C8D-4128-8888-63F26FB70528}"/>
              </a:ext>
            </a:extLst>
          </p:cNvPr>
          <p:cNvSpPr>
            <a:spLocks noGrp="1"/>
          </p:cNvSpPr>
          <p:nvPr>
            <p:ph type="title"/>
          </p:nvPr>
        </p:nvSpPr>
        <p:spPr>
          <a:xfrm>
            <a:off x="603593" y="136525"/>
            <a:ext cx="10515600" cy="823912"/>
          </a:xfrm>
        </p:spPr>
        <p:txBody>
          <a:bodyPr>
            <a:normAutofit/>
          </a:bodyPr>
          <a:lstStyle/>
          <a:p>
            <a:r>
              <a:rPr lang="en-US" sz="4000" dirty="0"/>
              <a:t>The Response/Recovery Continuum</a:t>
            </a:r>
            <a:endParaRPr lang="en-US" sz="4000" b="1" dirty="0">
              <a:solidFill>
                <a:srgbClr val="146698"/>
              </a:solidFill>
            </a:endParaRPr>
          </a:p>
        </p:txBody>
      </p:sp>
      <p:sp>
        <p:nvSpPr>
          <p:cNvPr id="2" name="Slide Number Placeholder 1">
            <a:extLst>
              <a:ext uri="{FF2B5EF4-FFF2-40B4-BE49-F238E27FC236}">
                <a16:creationId xmlns:a16="http://schemas.microsoft.com/office/drawing/2014/main" id="{0185CDD7-EEA0-43EF-826C-6A0C1302A659}"/>
              </a:ext>
            </a:extLst>
          </p:cNvPr>
          <p:cNvSpPr>
            <a:spLocks noGrp="1"/>
          </p:cNvSpPr>
          <p:nvPr>
            <p:ph type="sldNum" sz="quarter" idx="12"/>
          </p:nvPr>
        </p:nvSpPr>
        <p:spPr/>
        <p:txBody>
          <a:bodyPr/>
          <a:lstStyle/>
          <a:p>
            <a:fld id="{5466AB4D-9AF1-4048-957C-F0ABBFEB6A2F}" type="slidenum">
              <a:rPr lang="en-US" smtClean="0"/>
              <a:t>10</a:t>
            </a:fld>
            <a:endParaRPr lang="en-US"/>
          </a:p>
        </p:txBody>
      </p:sp>
      <p:pic>
        <p:nvPicPr>
          <p:cNvPr id="1026" name="Picture 2">
            <a:extLst>
              <a:ext uri="{FF2B5EF4-FFF2-40B4-BE49-F238E27FC236}">
                <a16:creationId xmlns:a16="http://schemas.microsoft.com/office/drawing/2014/main" id="{80D0C33C-B8D6-E9DA-6148-E4CA9D0FA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85825"/>
            <a:ext cx="10725150" cy="597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05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FC59-2BCF-E03B-0FEB-B33C347A2E81}"/>
              </a:ext>
            </a:extLst>
          </p:cNvPr>
          <p:cNvSpPr>
            <a:spLocks noGrp="1"/>
          </p:cNvSpPr>
          <p:nvPr>
            <p:ph type="title"/>
          </p:nvPr>
        </p:nvSpPr>
        <p:spPr>
          <a:xfrm>
            <a:off x="838200" y="368838"/>
            <a:ext cx="10515600" cy="850363"/>
          </a:xfrm>
        </p:spPr>
        <p:txBody>
          <a:bodyPr>
            <a:normAutofit/>
          </a:bodyPr>
          <a:lstStyle/>
          <a:p>
            <a:r>
              <a:rPr lang="en-US" sz="4000" b="1" dirty="0"/>
              <a:t>Short-Term Phase </a:t>
            </a:r>
            <a:endParaRPr lang="en-US" sz="4000" dirty="0"/>
          </a:p>
        </p:txBody>
      </p:sp>
      <p:sp>
        <p:nvSpPr>
          <p:cNvPr id="4" name="Content Placeholder 3">
            <a:extLst>
              <a:ext uri="{FF2B5EF4-FFF2-40B4-BE49-F238E27FC236}">
                <a16:creationId xmlns:a16="http://schemas.microsoft.com/office/drawing/2014/main" id="{91BABADC-3A39-196F-F790-F92D13914E48}"/>
              </a:ext>
            </a:extLst>
          </p:cNvPr>
          <p:cNvSpPr>
            <a:spLocks noGrp="1"/>
          </p:cNvSpPr>
          <p:nvPr>
            <p:ph sz="half" idx="2"/>
          </p:nvPr>
        </p:nvSpPr>
        <p:spPr>
          <a:xfrm>
            <a:off x="838200" y="1338813"/>
            <a:ext cx="5157787" cy="6685936"/>
          </a:xfrm>
        </p:spPr>
        <p:txBody>
          <a:bodyPr>
            <a:normAutofit fontScale="4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When the disaster strikes the community, state and federal partners implement the disaster plan.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Short-term phase encompasses immediate response and usually last weeks but can go up to months in some situations.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Search and rescue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Emergency response to provide water, food, shelter, medicine and medical care.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Clean up and restore household functioning. Ensure safety.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Establish communication and operational links with emergency response entities.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0000"/>
                </a:solidFill>
                <a:effectLst/>
                <a:uLnTx/>
                <a:uFillTx/>
              </a:rPr>
              <a:t>Assess impact and damage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5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p>
        </p:txBody>
      </p:sp>
      <p:pic>
        <p:nvPicPr>
          <p:cNvPr id="8" name="Content Placeholder 7">
            <a:extLst>
              <a:ext uri="{FF2B5EF4-FFF2-40B4-BE49-F238E27FC236}">
                <a16:creationId xmlns:a16="http://schemas.microsoft.com/office/drawing/2014/main" id="{3AA62AA2-ABC4-FCE5-2803-0F23D645DCCB}"/>
              </a:ext>
            </a:extLst>
          </p:cNvPr>
          <p:cNvPicPr>
            <a:picLocks noGrp="1" noChangeAspect="1"/>
          </p:cNvPicPr>
          <p:nvPr>
            <p:ph sz="quarter" idx="4"/>
          </p:nvPr>
        </p:nvPicPr>
        <p:blipFill>
          <a:blip r:embed="rId3"/>
          <a:stretch>
            <a:fillRect/>
          </a:stretch>
        </p:blipFill>
        <p:spPr>
          <a:xfrm>
            <a:off x="6096001" y="1338813"/>
            <a:ext cx="4554794" cy="3950942"/>
          </a:xfrm>
          <a:prstGeom prst="rect">
            <a:avLst/>
          </a:prstGeom>
        </p:spPr>
      </p:pic>
      <p:sp>
        <p:nvSpPr>
          <p:cNvPr id="7" name="Slide Number Placeholder 6">
            <a:extLst>
              <a:ext uri="{FF2B5EF4-FFF2-40B4-BE49-F238E27FC236}">
                <a16:creationId xmlns:a16="http://schemas.microsoft.com/office/drawing/2014/main" id="{47BCEA72-588E-8974-98E4-99007D406960}"/>
              </a:ext>
            </a:extLst>
          </p:cNvPr>
          <p:cNvSpPr>
            <a:spLocks noGrp="1"/>
          </p:cNvSpPr>
          <p:nvPr>
            <p:ph type="sldNum" sz="quarter" idx="12"/>
          </p:nvPr>
        </p:nvSpPr>
        <p:spPr/>
        <p:txBody>
          <a:bodyPr/>
          <a:lstStyle/>
          <a:p>
            <a:fld id="{5466AB4D-9AF1-4048-957C-F0ABBFEB6A2F}" type="slidenum">
              <a:rPr lang="en-US" smtClean="0"/>
              <a:pPr/>
              <a:t>11</a:t>
            </a:fld>
            <a:endParaRPr lang="en-US" dirty="0"/>
          </a:p>
        </p:txBody>
      </p:sp>
    </p:spTree>
    <p:extLst>
      <p:ext uri="{BB962C8B-B14F-4D97-AF65-F5344CB8AC3E}">
        <p14:creationId xmlns:p14="http://schemas.microsoft.com/office/powerpoint/2010/main" val="313589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492B-2878-1E5A-2CA7-51C77717D639}"/>
              </a:ext>
            </a:extLst>
          </p:cNvPr>
          <p:cNvSpPr>
            <a:spLocks noGrp="1"/>
          </p:cNvSpPr>
          <p:nvPr>
            <p:ph type="title"/>
          </p:nvPr>
        </p:nvSpPr>
        <p:spPr>
          <a:xfrm>
            <a:off x="619278" y="-158020"/>
            <a:ext cx="5880701" cy="837150"/>
          </a:xfrm>
        </p:spPr>
        <p:txBody>
          <a:bodyPr>
            <a:normAutofit/>
          </a:bodyPr>
          <a:lstStyle/>
          <a:p>
            <a:r>
              <a:rPr lang="en-US" sz="4000" b="1" dirty="0"/>
              <a:t>Intermediate Phase </a:t>
            </a:r>
          </a:p>
        </p:txBody>
      </p:sp>
      <p:sp>
        <p:nvSpPr>
          <p:cNvPr id="4" name="Content Placeholder 3">
            <a:extLst>
              <a:ext uri="{FF2B5EF4-FFF2-40B4-BE49-F238E27FC236}">
                <a16:creationId xmlns:a16="http://schemas.microsoft.com/office/drawing/2014/main" id="{A051E83D-FDC1-811B-7B2B-966D9A40449E}"/>
              </a:ext>
            </a:extLst>
          </p:cNvPr>
          <p:cNvSpPr>
            <a:spLocks noGrp="1"/>
          </p:cNvSpPr>
          <p:nvPr>
            <p:ph sz="half" idx="2"/>
          </p:nvPr>
        </p:nvSpPr>
        <p:spPr>
          <a:xfrm>
            <a:off x="229054" y="728995"/>
            <a:ext cx="5387975" cy="6099508"/>
          </a:xfrm>
        </p:spPr>
        <p:txBody>
          <a:bodyPr>
            <a:noAutofit/>
          </a:bodyPr>
          <a:lstStyle/>
          <a:p>
            <a:r>
              <a:rPr lang="en-US" sz="1950" dirty="0"/>
              <a:t>This phase last weeks to several months. </a:t>
            </a:r>
          </a:p>
          <a:p>
            <a:r>
              <a:rPr lang="en-US" sz="1950" dirty="0"/>
              <a:t>Local disaster recovery managers communicate with other stakeholders to continue recovery efforts.</a:t>
            </a:r>
          </a:p>
          <a:p>
            <a:r>
              <a:rPr lang="en-US" sz="1950" dirty="0"/>
              <a:t>Local officials organize grants and financing for public assistance. Households can apply for individual assistance. </a:t>
            </a:r>
          </a:p>
          <a:p>
            <a:r>
              <a:rPr lang="en-US" sz="1950" dirty="0"/>
              <a:t>Non-government entities provide direct assistance to community members. Disaster Case Management is established. Volunteer groups are organized. </a:t>
            </a:r>
          </a:p>
          <a:p>
            <a:r>
              <a:rPr lang="en-US" sz="1950" dirty="0"/>
              <a:t>Infrastructure repairs begin-Debris is removed, power and cable lines are repaired, cell towers restored, and roads begin to re-open. </a:t>
            </a:r>
          </a:p>
          <a:p>
            <a:r>
              <a:rPr lang="en-US" sz="1950" dirty="0"/>
              <a:t>Households struggle with insurance/benefits/demolish or reconstruct options. </a:t>
            </a:r>
          </a:p>
          <a:p>
            <a:r>
              <a:rPr lang="en-US" sz="1950" dirty="0"/>
              <a:t>Long Term Recovery Community Groups are formed. </a:t>
            </a:r>
          </a:p>
        </p:txBody>
      </p:sp>
      <p:sp>
        <p:nvSpPr>
          <p:cNvPr id="6" name="Content Placeholder 5">
            <a:extLst>
              <a:ext uri="{FF2B5EF4-FFF2-40B4-BE49-F238E27FC236}">
                <a16:creationId xmlns:a16="http://schemas.microsoft.com/office/drawing/2014/main" id="{CFC71E53-D859-5300-54B6-39878DA933EC}"/>
              </a:ext>
            </a:extLst>
          </p:cNvPr>
          <p:cNvSpPr>
            <a:spLocks noGrp="1"/>
          </p:cNvSpPr>
          <p:nvPr>
            <p:ph sz="quarter" idx="4"/>
          </p:nvPr>
        </p:nvSpPr>
        <p:spPr>
          <a:xfrm>
            <a:off x="5617029" y="728995"/>
            <a:ext cx="5183188" cy="3858676"/>
          </a:xfrm>
        </p:spPr>
        <p:txBody>
          <a:bodyPr>
            <a:noAutofit/>
          </a:bodyPr>
          <a:lstStyle/>
          <a:p>
            <a:r>
              <a:rPr lang="en-US" sz="1950" dirty="0"/>
              <a:t>Housing is provided to those in need. Examples- FEMA funded RVs – short term rental assistance. </a:t>
            </a:r>
          </a:p>
          <a:p>
            <a:r>
              <a:rPr lang="en-US" sz="1950" dirty="0"/>
              <a:t>Households find housing- friends/family, rentals out of the region.</a:t>
            </a:r>
          </a:p>
          <a:p>
            <a:r>
              <a:rPr lang="en-US" sz="1950" dirty="0"/>
              <a:t>Grocery stores and gas stations re-open. </a:t>
            </a:r>
          </a:p>
          <a:p>
            <a:r>
              <a:rPr lang="en-US" sz="1950" dirty="0"/>
              <a:t>Programs establish temporary locations such as operating out of tents during reconstruction. </a:t>
            </a:r>
          </a:p>
          <a:p>
            <a:r>
              <a:rPr lang="en-US" sz="1950" dirty="0"/>
              <a:t>Businesses begin to reopen often in temporary sites. </a:t>
            </a:r>
          </a:p>
          <a:p>
            <a:r>
              <a:rPr lang="en-US" sz="1950" dirty="0"/>
              <a:t>Schools re-open. </a:t>
            </a:r>
          </a:p>
        </p:txBody>
      </p:sp>
      <p:pic>
        <p:nvPicPr>
          <p:cNvPr id="1026" name="Picture 2" descr="Free photo man unscrews the bolts on the wheel">
            <a:extLst>
              <a:ext uri="{FF2B5EF4-FFF2-40B4-BE49-F238E27FC236}">
                <a16:creationId xmlns:a16="http://schemas.microsoft.com/office/drawing/2014/main" id="{8E4327A6-CFD4-ECEE-C320-D840483C8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326" y="4637536"/>
            <a:ext cx="4294594" cy="20839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593D0E1-BD16-73A5-AAB0-6A035D06A365}"/>
              </a:ext>
            </a:extLst>
          </p:cNvPr>
          <p:cNvSpPr>
            <a:spLocks noGrp="1"/>
          </p:cNvSpPr>
          <p:nvPr>
            <p:ph type="sldNum" sz="quarter" idx="12"/>
          </p:nvPr>
        </p:nvSpPr>
        <p:spPr/>
        <p:txBody>
          <a:bodyPr/>
          <a:lstStyle/>
          <a:p>
            <a:fld id="{5466AB4D-9AF1-4048-957C-F0ABBFEB6A2F}" type="slidenum">
              <a:rPr lang="en-US" smtClean="0"/>
              <a:pPr/>
              <a:t>12</a:t>
            </a:fld>
            <a:endParaRPr lang="en-US" dirty="0"/>
          </a:p>
        </p:txBody>
      </p:sp>
    </p:spTree>
    <p:extLst>
      <p:ext uri="{BB962C8B-B14F-4D97-AF65-F5344CB8AC3E}">
        <p14:creationId xmlns:p14="http://schemas.microsoft.com/office/powerpoint/2010/main" val="313466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5917-C392-3967-7956-623ECEC378C1}"/>
              </a:ext>
            </a:extLst>
          </p:cNvPr>
          <p:cNvSpPr>
            <a:spLocks noGrp="1"/>
          </p:cNvSpPr>
          <p:nvPr>
            <p:ph type="title"/>
          </p:nvPr>
        </p:nvSpPr>
        <p:spPr>
          <a:xfrm>
            <a:off x="838200" y="136525"/>
            <a:ext cx="10515600" cy="810532"/>
          </a:xfrm>
        </p:spPr>
        <p:txBody>
          <a:bodyPr>
            <a:normAutofit/>
          </a:bodyPr>
          <a:lstStyle/>
          <a:p>
            <a:r>
              <a:rPr lang="en-US" sz="4000" b="1" dirty="0"/>
              <a:t>Long-Term Recovery Phase </a:t>
            </a:r>
          </a:p>
        </p:txBody>
      </p:sp>
      <p:sp>
        <p:nvSpPr>
          <p:cNvPr id="4" name="Content Placeholder 3">
            <a:extLst>
              <a:ext uri="{FF2B5EF4-FFF2-40B4-BE49-F238E27FC236}">
                <a16:creationId xmlns:a16="http://schemas.microsoft.com/office/drawing/2014/main" id="{3BEE9FA2-51A8-C51F-73CB-96B46135B725}"/>
              </a:ext>
            </a:extLst>
          </p:cNvPr>
          <p:cNvSpPr>
            <a:spLocks noGrp="1"/>
          </p:cNvSpPr>
          <p:nvPr>
            <p:ph sz="half" idx="2"/>
          </p:nvPr>
        </p:nvSpPr>
        <p:spPr>
          <a:xfrm>
            <a:off x="414338" y="1261382"/>
            <a:ext cx="5157787" cy="5596618"/>
          </a:xfrm>
        </p:spPr>
        <p:txBody>
          <a:bodyPr>
            <a:noAutofit/>
          </a:bodyPr>
          <a:lstStyle/>
          <a:p>
            <a:r>
              <a:rPr lang="en-US" sz="2600" dirty="0"/>
              <a:t>The phase of recovery can last for several years. </a:t>
            </a:r>
          </a:p>
          <a:p>
            <a:r>
              <a:rPr lang="en-US" sz="2600" dirty="0"/>
              <a:t>Emphasis changes from temporary assistance to permanent restoration. </a:t>
            </a:r>
          </a:p>
          <a:p>
            <a:r>
              <a:rPr lang="en-US" sz="2600" dirty="0"/>
              <a:t>Long Term Recovery Groups operate to provide households direct services through grants and volunteers. </a:t>
            </a:r>
          </a:p>
          <a:p>
            <a:r>
              <a:rPr lang="en-US" sz="2600" dirty="0"/>
              <a:t>Health and social services begin to be re-established. Permanent buildings open. </a:t>
            </a:r>
          </a:p>
          <a:p>
            <a:r>
              <a:rPr lang="en-US" sz="2600" dirty="0"/>
              <a:t>Restoration of natural and cultural resources. </a:t>
            </a:r>
          </a:p>
        </p:txBody>
      </p:sp>
      <p:sp>
        <p:nvSpPr>
          <p:cNvPr id="6" name="Content Placeholder 5">
            <a:extLst>
              <a:ext uri="{FF2B5EF4-FFF2-40B4-BE49-F238E27FC236}">
                <a16:creationId xmlns:a16="http://schemas.microsoft.com/office/drawing/2014/main" id="{EB9D34A8-C1E0-ECA9-20D8-86A8D30AB318}"/>
              </a:ext>
            </a:extLst>
          </p:cNvPr>
          <p:cNvSpPr>
            <a:spLocks noGrp="1"/>
          </p:cNvSpPr>
          <p:nvPr>
            <p:ph sz="quarter" idx="4"/>
          </p:nvPr>
        </p:nvSpPr>
        <p:spPr>
          <a:xfrm>
            <a:off x="5572125" y="1261381"/>
            <a:ext cx="5160962" cy="5596617"/>
          </a:xfrm>
        </p:spPr>
        <p:txBody>
          <a:bodyPr>
            <a:normAutofit/>
          </a:bodyPr>
          <a:lstStyle/>
          <a:p>
            <a:r>
              <a:rPr lang="en-US" sz="2600" dirty="0"/>
              <a:t>Households receive individual assistance from local, state and federal sources. </a:t>
            </a:r>
          </a:p>
          <a:p>
            <a:r>
              <a:rPr lang="en-US" sz="2600" dirty="0"/>
              <a:t>Home reconstruction is underway. </a:t>
            </a:r>
          </a:p>
          <a:p>
            <a:r>
              <a:rPr lang="en-US" sz="2600" dirty="0"/>
              <a:t>Economic recovery is supported by several federal and state organizations.   </a:t>
            </a:r>
          </a:p>
          <a:p>
            <a:r>
              <a:rPr lang="en-US" sz="2600" dirty="0"/>
              <a:t>Permanent and affordable housing is key to recovery. Assistance is provided by FEMA, DOJ, USDA and HUD. </a:t>
            </a:r>
          </a:p>
          <a:p>
            <a:r>
              <a:rPr lang="en-US" sz="2600" dirty="0"/>
              <a:t> Infrastructure systems are repaired and improved. </a:t>
            </a:r>
          </a:p>
          <a:p>
            <a:pPr marL="0" indent="0">
              <a:buNone/>
            </a:pPr>
            <a:endParaRPr lang="en-US" dirty="0"/>
          </a:p>
        </p:txBody>
      </p:sp>
      <p:sp>
        <p:nvSpPr>
          <p:cNvPr id="7" name="Slide Number Placeholder 6">
            <a:extLst>
              <a:ext uri="{FF2B5EF4-FFF2-40B4-BE49-F238E27FC236}">
                <a16:creationId xmlns:a16="http://schemas.microsoft.com/office/drawing/2014/main" id="{5102906B-1590-F7D5-4662-7BEBA77CF2DB}"/>
              </a:ext>
            </a:extLst>
          </p:cNvPr>
          <p:cNvSpPr>
            <a:spLocks noGrp="1"/>
          </p:cNvSpPr>
          <p:nvPr>
            <p:ph type="sldNum" sz="quarter" idx="12"/>
          </p:nvPr>
        </p:nvSpPr>
        <p:spPr/>
        <p:txBody>
          <a:bodyPr/>
          <a:lstStyle/>
          <a:p>
            <a:fld id="{5466AB4D-9AF1-4048-957C-F0ABBFEB6A2F}" type="slidenum">
              <a:rPr lang="en-US" smtClean="0"/>
              <a:pPr/>
              <a:t>13</a:t>
            </a:fld>
            <a:endParaRPr lang="en-US" dirty="0"/>
          </a:p>
        </p:txBody>
      </p:sp>
    </p:spTree>
    <p:extLst>
      <p:ext uri="{BB962C8B-B14F-4D97-AF65-F5344CB8AC3E}">
        <p14:creationId xmlns:p14="http://schemas.microsoft.com/office/powerpoint/2010/main" val="78755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442A-0EA9-27C2-64AF-5653B4466134}"/>
              </a:ext>
            </a:extLst>
          </p:cNvPr>
          <p:cNvSpPr>
            <a:spLocks noGrp="1"/>
          </p:cNvSpPr>
          <p:nvPr>
            <p:ph type="title"/>
          </p:nvPr>
        </p:nvSpPr>
        <p:spPr>
          <a:xfrm>
            <a:off x="838200" y="135565"/>
            <a:ext cx="10515600" cy="1325563"/>
          </a:xfrm>
        </p:spPr>
        <p:txBody>
          <a:bodyPr/>
          <a:lstStyle/>
          <a:p>
            <a:r>
              <a:rPr lang="en-US" sz="4000" dirty="0"/>
              <a:t>Role of Governmental Entities During Disaster Response</a:t>
            </a:r>
            <a:r>
              <a:rPr lang="en-US" dirty="0"/>
              <a:t>	</a:t>
            </a:r>
          </a:p>
        </p:txBody>
      </p:sp>
      <p:sp>
        <p:nvSpPr>
          <p:cNvPr id="3" name="Content Placeholder 2">
            <a:extLst>
              <a:ext uri="{FF2B5EF4-FFF2-40B4-BE49-F238E27FC236}">
                <a16:creationId xmlns:a16="http://schemas.microsoft.com/office/drawing/2014/main" id="{06CE73EA-3BD9-4BA2-B6E6-2592F120549F}"/>
              </a:ext>
            </a:extLst>
          </p:cNvPr>
          <p:cNvSpPr>
            <a:spLocks noGrp="1"/>
          </p:cNvSpPr>
          <p:nvPr>
            <p:ph idx="1"/>
          </p:nvPr>
        </p:nvSpPr>
        <p:spPr>
          <a:xfrm>
            <a:off x="838200" y="1681016"/>
            <a:ext cx="10515600" cy="4351338"/>
          </a:xfrm>
        </p:spPr>
        <p:txBody>
          <a:bodyPr/>
          <a:lstStyle/>
          <a:p>
            <a:pPr marL="0" indent="0">
              <a:buNone/>
            </a:pPr>
            <a:r>
              <a:rPr lang="en-US" b="1" dirty="0"/>
              <a:t>State and Local Governments </a:t>
            </a:r>
          </a:p>
          <a:p>
            <a:r>
              <a:rPr lang="en-US" dirty="0"/>
              <a:t>Governor</a:t>
            </a:r>
          </a:p>
          <a:p>
            <a:r>
              <a:rPr lang="en-US" dirty="0"/>
              <a:t>State Emergency Management Agency Director</a:t>
            </a:r>
          </a:p>
          <a:p>
            <a:r>
              <a:rPr lang="en-US" dirty="0"/>
              <a:t>National Guard</a:t>
            </a:r>
          </a:p>
          <a:p>
            <a:r>
              <a:rPr lang="en-US" dirty="0"/>
              <a:t>Other State Departments</a:t>
            </a:r>
          </a:p>
          <a:p>
            <a:pPr marL="0" indent="0">
              <a:buNone/>
            </a:pPr>
            <a:r>
              <a:rPr lang="en-US" b="1" dirty="0"/>
              <a:t>Tribal/Territorial Insular Areas</a:t>
            </a:r>
          </a:p>
          <a:p>
            <a:r>
              <a:rPr lang="en-US" dirty="0"/>
              <a:t>Chief Executive for the tribe</a:t>
            </a:r>
          </a:p>
          <a:p>
            <a:r>
              <a:rPr lang="en-US" dirty="0"/>
              <a:t>Territorial/Insular Area Leaders </a:t>
            </a:r>
          </a:p>
        </p:txBody>
      </p:sp>
      <p:sp>
        <p:nvSpPr>
          <p:cNvPr id="4" name="Slide Number Placeholder 3">
            <a:extLst>
              <a:ext uri="{FF2B5EF4-FFF2-40B4-BE49-F238E27FC236}">
                <a16:creationId xmlns:a16="http://schemas.microsoft.com/office/drawing/2014/main" id="{470F3979-B249-83A6-290C-22DABFFA0857}"/>
              </a:ext>
            </a:extLst>
          </p:cNvPr>
          <p:cNvSpPr>
            <a:spLocks noGrp="1"/>
          </p:cNvSpPr>
          <p:nvPr>
            <p:ph type="sldNum" sz="quarter" idx="12"/>
          </p:nvPr>
        </p:nvSpPr>
        <p:spPr/>
        <p:txBody>
          <a:bodyPr/>
          <a:lstStyle/>
          <a:p>
            <a:fld id="{5466AB4D-9AF1-4048-957C-F0ABBFEB6A2F}" type="slidenum">
              <a:rPr lang="en-US" smtClean="0"/>
              <a:pPr/>
              <a:t>14</a:t>
            </a:fld>
            <a:endParaRPr lang="en-US" dirty="0"/>
          </a:p>
        </p:txBody>
      </p:sp>
      <p:sp>
        <p:nvSpPr>
          <p:cNvPr id="7" name="TextBox 6">
            <a:extLst>
              <a:ext uri="{FF2B5EF4-FFF2-40B4-BE49-F238E27FC236}">
                <a16:creationId xmlns:a16="http://schemas.microsoft.com/office/drawing/2014/main" id="{9ECE64AE-1404-0094-BF8A-59DD130B55FB}"/>
              </a:ext>
            </a:extLst>
          </p:cNvPr>
          <p:cNvSpPr txBox="1"/>
          <p:nvPr/>
        </p:nvSpPr>
        <p:spPr>
          <a:xfrm>
            <a:off x="-76200" y="6576238"/>
            <a:ext cx="9712170" cy="261610"/>
          </a:xfrm>
          <a:prstGeom prst="rect">
            <a:avLst/>
          </a:prstGeom>
          <a:noFill/>
        </p:spPr>
        <p:txBody>
          <a:bodyPr wrap="square" rtlCol="0">
            <a:spAutoFit/>
          </a:bodyPr>
          <a:lstStyle/>
          <a:p>
            <a:r>
              <a:rPr lang="en-US" sz="1100" i="1" dirty="0">
                <a:solidFill>
                  <a:schemeClr val="bg1"/>
                </a:solidFill>
                <a:hlinkClick r:id="rId2"/>
              </a:rPr>
              <a:t>https://www.fema.gov/sites/default/files/2020-06/national_disaster_recovery_framework_2nd.pdf</a:t>
            </a:r>
            <a:r>
              <a:rPr lang="en-US" sz="1100" i="1" dirty="0">
                <a:solidFill>
                  <a:schemeClr val="bg1"/>
                </a:solidFill>
              </a:rPr>
              <a:t> </a:t>
            </a:r>
          </a:p>
        </p:txBody>
      </p:sp>
    </p:spTree>
    <p:extLst>
      <p:ext uri="{BB962C8B-B14F-4D97-AF65-F5344CB8AC3E}">
        <p14:creationId xmlns:p14="http://schemas.microsoft.com/office/powerpoint/2010/main" val="6620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442A-0EA9-27C2-64AF-5653B4466134}"/>
              </a:ext>
            </a:extLst>
          </p:cNvPr>
          <p:cNvSpPr>
            <a:spLocks noGrp="1"/>
          </p:cNvSpPr>
          <p:nvPr>
            <p:ph type="title"/>
          </p:nvPr>
        </p:nvSpPr>
        <p:spPr>
          <a:xfrm>
            <a:off x="838200" y="202762"/>
            <a:ext cx="10515600" cy="1325563"/>
          </a:xfrm>
        </p:spPr>
        <p:txBody>
          <a:bodyPr/>
          <a:lstStyle/>
          <a:p>
            <a:r>
              <a:rPr lang="en-US" sz="4000" dirty="0"/>
              <a:t>Role of Governmental Entities During Disaster Response</a:t>
            </a:r>
            <a:r>
              <a:rPr lang="en-US" dirty="0"/>
              <a:t>	</a:t>
            </a:r>
          </a:p>
        </p:txBody>
      </p:sp>
      <p:sp>
        <p:nvSpPr>
          <p:cNvPr id="3" name="Content Placeholder 2">
            <a:extLst>
              <a:ext uri="{FF2B5EF4-FFF2-40B4-BE49-F238E27FC236}">
                <a16:creationId xmlns:a16="http://schemas.microsoft.com/office/drawing/2014/main" id="{06CE73EA-3BD9-4BA2-B6E6-2592F120549F}"/>
              </a:ext>
            </a:extLst>
          </p:cNvPr>
          <p:cNvSpPr>
            <a:spLocks noGrp="1"/>
          </p:cNvSpPr>
          <p:nvPr>
            <p:ph idx="1"/>
          </p:nvPr>
        </p:nvSpPr>
        <p:spPr>
          <a:xfrm>
            <a:off x="838200" y="1766668"/>
            <a:ext cx="9112045" cy="4351338"/>
          </a:xfrm>
        </p:spPr>
        <p:txBody>
          <a:bodyPr/>
          <a:lstStyle/>
          <a:p>
            <a:pPr marL="0" indent="0">
              <a:buNone/>
            </a:pPr>
            <a:r>
              <a:rPr lang="en-US" b="1" dirty="0"/>
              <a:t>Federal Government</a:t>
            </a:r>
          </a:p>
          <a:p>
            <a:r>
              <a:rPr lang="en-US" dirty="0"/>
              <a:t>Secretary of Homeland Security </a:t>
            </a:r>
          </a:p>
          <a:p>
            <a:r>
              <a:rPr lang="en-US" dirty="0"/>
              <a:t>FEMA Administrator </a:t>
            </a:r>
          </a:p>
          <a:p>
            <a:r>
              <a:rPr lang="en-US" dirty="0"/>
              <a:t>Attorney General </a:t>
            </a:r>
          </a:p>
          <a:p>
            <a:r>
              <a:rPr lang="en-US" dirty="0"/>
              <a:t>Secretary of Defense </a:t>
            </a:r>
          </a:p>
          <a:p>
            <a:r>
              <a:rPr lang="en-US" dirty="0"/>
              <a:t>Secretary of State</a:t>
            </a:r>
          </a:p>
          <a:p>
            <a:r>
              <a:rPr lang="en-US" dirty="0"/>
              <a:t>Director of National Intelligence </a:t>
            </a:r>
          </a:p>
          <a:p>
            <a:endParaRPr lang="en-US" dirty="0"/>
          </a:p>
        </p:txBody>
      </p:sp>
      <p:sp>
        <p:nvSpPr>
          <p:cNvPr id="4" name="Slide Number Placeholder 3">
            <a:extLst>
              <a:ext uri="{FF2B5EF4-FFF2-40B4-BE49-F238E27FC236}">
                <a16:creationId xmlns:a16="http://schemas.microsoft.com/office/drawing/2014/main" id="{470F3979-B249-83A6-290C-22DABFFA0857}"/>
              </a:ext>
            </a:extLst>
          </p:cNvPr>
          <p:cNvSpPr>
            <a:spLocks noGrp="1"/>
          </p:cNvSpPr>
          <p:nvPr>
            <p:ph type="sldNum" sz="quarter" idx="12"/>
          </p:nvPr>
        </p:nvSpPr>
        <p:spPr/>
        <p:txBody>
          <a:bodyPr/>
          <a:lstStyle/>
          <a:p>
            <a:fld id="{5466AB4D-9AF1-4048-957C-F0ABBFEB6A2F}" type="slidenum">
              <a:rPr lang="en-US" smtClean="0"/>
              <a:pPr/>
              <a:t>15</a:t>
            </a:fld>
            <a:endParaRPr lang="en-US" dirty="0"/>
          </a:p>
        </p:txBody>
      </p:sp>
      <p:sp>
        <p:nvSpPr>
          <p:cNvPr id="5" name="TextBox 4">
            <a:extLst>
              <a:ext uri="{FF2B5EF4-FFF2-40B4-BE49-F238E27FC236}">
                <a16:creationId xmlns:a16="http://schemas.microsoft.com/office/drawing/2014/main" id="{6E4BC3CD-F495-4A59-F582-8B8044D98F81}"/>
              </a:ext>
            </a:extLst>
          </p:cNvPr>
          <p:cNvSpPr txBox="1"/>
          <p:nvPr/>
        </p:nvSpPr>
        <p:spPr>
          <a:xfrm>
            <a:off x="0" y="6581001"/>
            <a:ext cx="10395752" cy="553998"/>
          </a:xfrm>
          <a:prstGeom prst="rect">
            <a:avLst/>
          </a:prstGeom>
          <a:noFill/>
        </p:spPr>
        <p:txBody>
          <a:bodyPr wrap="square" rtlCol="0">
            <a:spAutoFit/>
          </a:bodyPr>
          <a:lstStyle/>
          <a:p>
            <a:r>
              <a:rPr lang="en-US" sz="1100" i="1" dirty="0">
                <a:solidFill>
                  <a:schemeClr val="bg1"/>
                </a:solidFill>
                <a:hlinkClick r:id="rId2"/>
              </a:rPr>
              <a:t>https://www.fema.gov/sites/default/files/2020-06/national_disaster_recovery_framework_2nd.pdf</a:t>
            </a:r>
            <a:r>
              <a:rPr lang="en-US" sz="1100" i="1" dirty="0">
                <a:solidFill>
                  <a:schemeClr val="bg1"/>
                </a:solidFill>
              </a:rPr>
              <a:t> </a:t>
            </a:r>
          </a:p>
          <a:p>
            <a:endParaRPr lang="en-US" dirty="0"/>
          </a:p>
        </p:txBody>
      </p:sp>
    </p:spTree>
    <p:extLst>
      <p:ext uri="{BB962C8B-B14F-4D97-AF65-F5344CB8AC3E}">
        <p14:creationId xmlns:p14="http://schemas.microsoft.com/office/powerpoint/2010/main" val="41404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B026-4668-FFEF-0141-ECE794E6F16E}"/>
              </a:ext>
            </a:extLst>
          </p:cNvPr>
          <p:cNvSpPr>
            <a:spLocks noGrp="1"/>
          </p:cNvSpPr>
          <p:nvPr>
            <p:ph type="title"/>
          </p:nvPr>
        </p:nvSpPr>
        <p:spPr/>
        <p:txBody>
          <a:bodyPr/>
          <a:lstStyle/>
          <a:p>
            <a:r>
              <a:rPr lang="en-US" sz="4400" dirty="0"/>
              <a:t>Role of Non-Governmental Agencies (NGOs)</a:t>
            </a:r>
            <a:endParaRPr lang="en-US" dirty="0"/>
          </a:p>
        </p:txBody>
      </p:sp>
      <p:sp>
        <p:nvSpPr>
          <p:cNvPr id="4" name="Content Placeholder 3">
            <a:extLst>
              <a:ext uri="{FF2B5EF4-FFF2-40B4-BE49-F238E27FC236}">
                <a16:creationId xmlns:a16="http://schemas.microsoft.com/office/drawing/2014/main" id="{A7A6F0E5-1C99-4789-86A5-C643A93A622D}"/>
              </a:ext>
            </a:extLst>
          </p:cNvPr>
          <p:cNvSpPr>
            <a:spLocks noGrp="1"/>
          </p:cNvSpPr>
          <p:nvPr>
            <p:ph sz="half" idx="2"/>
          </p:nvPr>
        </p:nvSpPr>
        <p:spPr>
          <a:xfrm>
            <a:off x="257175" y="2090164"/>
            <a:ext cx="5504145" cy="40767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Immediate Relief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Preparedness and Risk Reduction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Coordination and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Advocacy and Policy Influence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Empowerment and Rehabilitation</a:t>
            </a:r>
          </a:p>
          <a:p>
            <a:endParaRPr lang="en-US" dirty="0"/>
          </a:p>
        </p:txBody>
      </p:sp>
      <p:pic>
        <p:nvPicPr>
          <p:cNvPr id="8" name="Content Placeholder 7">
            <a:extLst>
              <a:ext uri="{FF2B5EF4-FFF2-40B4-BE49-F238E27FC236}">
                <a16:creationId xmlns:a16="http://schemas.microsoft.com/office/drawing/2014/main" id="{29A61889-8730-D3EF-6CBC-A18879359C6F}"/>
              </a:ext>
            </a:extLst>
          </p:cNvPr>
          <p:cNvPicPr>
            <a:picLocks noGrp="1" noChangeAspect="1"/>
          </p:cNvPicPr>
          <p:nvPr>
            <p:ph sz="quarter" idx="4"/>
          </p:nvPr>
        </p:nvPicPr>
        <p:blipFill>
          <a:blip r:embed="rId2"/>
          <a:stretch>
            <a:fillRect/>
          </a:stretch>
        </p:blipFill>
        <p:spPr>
          <a:xfrm>
            <a:off x="6096000" y="2090164"/>
            <a:ext cx="4611330" cy="3224585"/>
          </a:xfrm>
          <a:prstGeom prst="rect">
            <a:avLst/>
          </a:prstGeom>
        </p:spPr>
      </p:pic>
      <p:sp>
        <p:nvSpPr>
          <p:cNvPr id="7" name="Slide Number Placeholder 6">
            <a:extLst>
              <a:ext uri="{FF2B5EF4-FFF2-40B4-BE49-F238E27FC236}">
                <a16:creationId xmlns:a16="http://schemas.microsoft.com/office/drawing/2014/main" id="{484BDB39-FF10-7DDA-5505-F3D71347A34E}"/>
              </a:ext>
            </a:extLst>
          </p:cNvPr>
          <p:cNvSpPr>
            <a:spLocks noGrp="1"/>
          </p:cNvSpPr>
          <p:nvPr>
            <p:ph type="sldNum" sz="quarter" idx="12"/>
          </p:nvPr>
        </p:nvSpPr>
        <p:spPr/>
        <p:txBody>
          <a:bodyPr/>
          <a:lstStyle/>
          <a:p>
            <a:fld id="{5466AB4D-9AF1-4048-957C-F0ABBFEB6A2F}" type="slidenum">
              <a:rPr lang="en-US" smtClean="0"/>
              <a:pPr/>
              <a:t>16</a:t>
            </a:fld>
            <a:endParaRPr lang="en-US" dirty="0"/>
          </a:p>
        </p:txBody>
      </p:sp>
      <p:sp>
        <p:nvSpPr>
          <p:cNvPr id="9" name="TextBox 8">
            <a:extLst>
              <a:ext uri="{FF2B5EF4-FFF2-40B4-BE49-F238E27FC236}">
                <a16:creationId xmlns:a16="http://schemas.microsoft.com/office/drawing/2014/main" id="{EC28CC7E-5BFB-F2B5-01F9-2C3F23BCE2D3}"/>
              </a:ext>
            </a:extLst>
          </p:cNvPr>
          <p:cNvSpPr txBox="1"/>
          <p:nvPr/>
        </p:nvSpPr>
        <p:spPr>
          <a:xfrm>
            <a:off x="0" y="6566341"/>
            <a:ext cx="6838950" cy="261610"/>
          </a:xfrm>
          <a:prstGeom prst="rect">
            <a:avLst/>
          </a:prstGeom>
          <a:noFill/>
        </p:spPr>
        <p:txBody>
          <a:bodyPr wrap="square" rtlCol="0">
            <a:spAutoFit/>
          </a:bodyPr>
          <a:lstStyle/>
          <a:p>
            <a:r>
              <a:rPr lang="en-US" sz="1100" i="1" u="sng" dirty="0">
                <a:solidFill>
                  <a:srgbClr val="0563C1"/>
                </a:solidFill>
                <a:effectLst/>
                <a:ea typeface="Times New Roman" panose="02020603050405020304" pitchFamily="18" charset="0"/>
                <a:hlinkClick r:id="rId3"/>
              </a:rPr>
              <a:t>Pre-Disaster Recovery Planning Guide for Local Governments (fema.gov</a:t>
            </a:r>
            <a:r>
              <a:rPr lang="en-US" sz="1100" i="1" u="sng" dirty="0">
                <a:solidFill>
                  <a:srgbClr val="0563C1"/>
                </a:solidFill>
                <a:effectLst/>
                <a:ea typeface="Times New Roman" panose="02020603050405020304" pitchFamily="18" charset="0"/>
              </a:rPr>
              <a:t>)</a:t>
            </a:r>
            <a:endParaRPr lang="en-US" sz="1100" dirty="0"/>
          </a:p>
        </p:txBody>
      </p:sp>
    </p:spTree>
    <p:extLst>
      <p:ext uri="{BB962C8B-B14F-4D97-AF65-F5344CB8AC3E}">
        <p14:creationId xmlns:p14="http://schemas.microsoft.com/office/powerpoint/2010/main" val="73298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7EC6-BAAB-92A5-55D8-D955A6BE6295}"/>
              </a:ext>
            </a:extLst>
          </p:cNvPr>
          <p:cNvSpPr>
            <a:spLocks noGrp="1"/>
          </p:cNvSpPr>
          <p:nvPr>
            <p:ph type="title"/>
          </p:nvPr>
        </p:nvSpPr>
        <p:spPr>
          <a:xfrm>
            <a:off x="190500" y="0"/>
            <a:ext cx="10515600" cy="1073150"/>
          </a:xfrm>
        </p:spPr>
        <p:txBody>
          <a:bodyPr>
            <a:normAutofit/>
          </a:bodyPr>
          <a:lstStyle/>
          <a:p>
            <a:r>
              <a:rPr kumimoji="0" lang="en-US" sz="4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Non-Governmental Entities (NGOs)</a:t>
            </a:r>
            <a:endParaRPr lang="en-US" sz="4000" dirty="0"/>
          </a:p>
        </p:txBody>
      </p:sp>
      <p:pic>
        <p:nvPicPr>
          <p:cNvPr id="5" name="Content Placeholder 4">
            <a:extLst>
              <a:ext uri="{FF2B5EF4-FFF2-40B4-BE49-F238E27FC236}">
                <a16:creationId xmlns:a16="http://schemas.microsoft.com/office/drawing/2014/main" id="{2CDA40CD-C182-D388-2C57-A0D37C52C526}"/>
              </a:ext>
            </a:extLst>
          </p:cNvPr>
          <p:cNvPicPr>
            <a:picLocks noGrp="1" noChangeAspect="1"/>
          </p:cNvPicPr>
          <p:nvPr>
            <p:ph idx="1"/>
          </p:nvPr>
        </p:nvPicPr>
        <p:blipFill>
          <a:blip r:embed="rId2"/>
          <a:stretch>
            <a:fillRect/>
          </a:stretch>
        </p:blipFill>
        <p:spPr>
          <a:xfrm>
            <a:off x="1633537" y="1209675"/>
            <a:ext cx="7629525" cy="5648325"/>
          </a:xfrm>
          <a:prstGeom prst="rect">
            <a:avLst/>
          </a:prstGeom>
        </p:spPr>
      </p:pic>
      <p:sp>
        <p:nvSpPr>
          <p:cNvPr id="4" name="Slide Number Placeholder 3">
            <a:extLst>
              <a:ext uri="{FF2B5EF4-FFF2-40B4-BE49-F238E27FC236}">
                <a16:creationId xmlns:a16="http://schemas.microsoft.com/office/drawing/2014/main" id="{AE277F9D-1934-760B-AB8B-9542EAD022FD}"/>
              </a:ext>
            </a:extLst>
          </p:cNvPr>
          <p:cNvSpPr>
            <a:spLocks noGrp="1"/>
          </p:cNvSpPr>
          <p:nvPr>
            <p:ph type="sldNum" sz="quarter" idx="12"/>
          </p:nvPr>
        </p:nvSpPr>
        <p:spPr/>
        <p:txBody>
          <a:bodyPr/>
          <a:lstStyle/>
          <a:p>
            <a:fld id="{5466AB4D-9AF1-4048-957C-F0ABBFEB6A2F}" type="slidenum">
              <a:rPr lang="en-US" smtClean="0"/>
              <a:pPr/>
              <a:t>17</a:t>
            </a:fld>
            <a:endParaRPr lang="en-US" dirty="0"/>
          </a:p>
        </p:txBody>
      </p:sp>
    </p:spTree>
    <p:extLst>
      <p:ext uri="{BB962C8B-B14F-4D97-AF65-F5344CB8AC3E}">
        <p14:creationId xmlns:p14="http://schemas.microsoft.com/office/powerpoint/2010/main" val="191297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BF23-F53C-892E-5BC2-25746A026A3C}"/>
              </a:ext>
            </a:extLst>
          </p:cNvPr>
          <p:cNvSpPr>
            <a:spLocks noGrp="1"/>
          </p:cNvSpPr>
          <p:nvPr>
            <p:ph type="title"/>
          </p:nvPr>
        </p:nvSpPr>
        <p:spPr/>
        <p:txBody>
          <a:bodyPr/>
          <a:lstStyle/>
          <a:p>
            <a:r>
              <a:rPr lang="en-US" sz="4400" dirty="0"/>
              <a:t>Volunteer Organizations Active in Disaster (VOAD)</a:t>
            </a:r>
            <a:endParaRPr lang="en-US" dirty="0"/>
          </a:p>
        </p:txBody>
      </p:sp>
      <p:sp>
        <p:nvSpPr>
          <p:cNvPr id="3" name="Content Placeholder 2">
            <a:extLst>
              <a:ext uri="{FF2B5EF4-FFF2-40B4-BE49-F238E27FC236}">
                <a16:creationId xmlns:a16="http://schemas.microsoft.com/office/drawing/2014/main" id="{D48A3E3B-E3A4-0239-1868-C1304AC33230}"/>
              </a:ext>
            </a:extLst>
          </p:cNvPr>
          <p:cNvSpPr>
            <a:spLocks noGrp="1"/>
          </p:cNvSpPr>
          <p:nvPr>
            <p:ph sz="half" idx="1"/>
          </p:nvPr>
        </p:nvSpPr>
        <p:spPr>
          <a:xfrm>
            <a:off x="838200" y="1825625"/>
            <a:ext cx="5715000" cy="466725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Formed in 1970 by 7 national disaster response organizations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 national NGO organizations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 State/Territory VOADs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Share knowledge and coordinate resources (money, materials and muscle) throughout the disaster cycle (preparation, response, recovery)</a:t>
            </a:r>
          </a:p>
          <a:p>
            <a:pPr marL="0" indent="0">
              <a:buNone/>
            </a:pPr>
            <a:endParaRPr lang="en-US" dirty="0"/>
          </a:p>
        </p:txBody>
      </p:sp>
      <p:sp>
        <p:nvSpPr>
          <p:cNvPr id="5" name="Slide Number Placeholder 4">
            <a:extLst>
              <a:ext uri="{FF2B5EF4-FFF2-40B4-BE49-F238E27FC236}">
                <a16:creationId xmlns:a16="http://schemas.microsoft.com/office/drawing/2014/main" id="{BC80C5B7-8FE0-5427-096B-3FE62DE42D15}"/>
              </a:ext>
            </a:extLst>
          </p:cNvPr>
          <p:cNvSpPr>
            <a:spLocks noGrp="1"/>
          </p:cNvSpPr>
          <p:nvPr>
            <p:ph type="sldNum" sz="quarter" idx="12"/>
          </p:nvPr>
        </p:nvSpPr>
        <p:spPr/>
        <p:txBody>
          <a:bodyPr/>
          <a:lstStyle/>
          <a:p>
            <a:fld id="{5466AB4D-9AF1-4048-957C-F0ABBFEB6A2F}" type="slidenum">
              <a:rPr lang="en-US" smtClean="0"/>
              <a:pPr/>
              <a:t>18</a:t>
            </a:fld>
            <a:endParaRPr lang="en-US" dirty="0"/>
          </a:p>
        </p:txBody>
      </p:sp>
      <p:pic>
        <p:nvPicPr>
          <p:cNvPr id="6" name="Content Placeholder 5" descr="A red and white logo">
            <a:extLst>
              <a:ext uri="{FF2B5EF4-FFF2-40B4-BE49-F238E27FC236}">
                <a16:creationId xmlns:a16="http://schemas.microsoft.com/office/drawing/2014/main" id="{822BDB0B-9B8D-4650-32DF-8D649392CCC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0026" y="1855480"/>
            <a:ext cx="5093110" cy="3147040"/>
          </a:xfrm>
          <a:prstGeom prst="rect">
            <a:avLst/>
          </a:prstGeom>
        </p:spPr>
      </p:pic>
      <p:sp>
        <p:nvSpPr>
          <p:cNvPr id="8" name="TextBox 7">
            <a:extLst>
              <a:ext uri="{FF2B5EF4-FFF2-40B4-BE49-F238E27FC236}">
                <a16:creationId xmlns:a16="http://schemas.microsoft.com/office/drawing/2014/main" id="{72352656-1111-7729-1DC4-F0E4CB75C7FC}"/>
              </a:ext>
            </a:extLst>
          </p:cNvPr>
          <p:cNvSpPr txBox="1"/>
          <p:nvPr/>
        </p:nvSpPr>
        <p:spPr>
          <a:xfrm>
            <a:off x="0" y="6607988"/>
            <a:ext cx="474345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rgbClr val="000000"/>
                </a:solidFill>
                <a:latin typeface="Arial"/>
              </a:rPr>
              <a:t> National Voluntary Organizations Active in Disaster</a:t>
            </a:r>
            <a:endParaRPr kumimoji="0" lang="en-US" sz="1100" b="0" i="1"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1259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5E87-A944-EA04-AD08-FA74BDF3283F}"/>
              </a:ext>
            </a:extLst>
          </p:cNvPr>
          <p:cNvSpPr>
            <a:spLocks noGrp="1"/>
          </p:cNvSpPr>
          <p:nvPr>
            <p:ph type="title"/>
          </p:nvPr>
        </p:nvSpPr>
        <p:spPr>
          <a:xfrm>
            <a:off x="453679" y="0"/>
            <a:ext cx="10900121" cy="1325563"/>
          </a:xfrm>
        </p:spPr>
        <p:txBody>
          <a:bodyPr>
            <a:normAutofit/>
          </a:bodyPr>
          <a:lstStyle/>
          <a:p>
            <a:r>
              <a:rPr lang="en-US" sz="4000" dirty="0"/>
              <a:t>Recovery Continuum Guided Principles</a:t>
            </a:r>
          </a:p>
        </p:txBody>
      </p:sp>
      <p:sp>
        <p:nvSpPr>
          <p:cNvPr id="3" name="Content Placeholder 2">
            <a:extLst>
              <a:ext uri="{FF2B5EF4-FFF2-40B4-BE49-F238E27FC236}">
                <a16:creationId xmlns:a16="http://schemas.microsoft.com/office/drawing/2014/main" id="{1B872EA3-9BFC-56FC-1EAF-71DA9C440A5C}"/>
              </a:ext>
            </a:extLst>
          </p:cNvPr>
          <p:cNvSpPr>
            <a:spLocks noGrp="1"/>
          </p:cNvSpPr>
          <p:nvPr>
            <p:ph idx="1"/>
          </p:nvPr>
        </p:nvSpPr>
        <p:spPr>
          <a:xfrm>
            <a:off x="645939" y="1253331"/>
            <a:ext cx="10515600" cy="4351338"/>
          </a:xfrm>
        </p:spPr>
        <p:txBody>
          <a:bodyPr/>
          <a:lstStyle/>
          <a:p>
            <a:r>
              <a:rPr lang="en-US" dirty="0"/>
              <a:t>Individual and Family Empowerment</a:t>
            </a:r>
          </a:p>
          <a:p>
            <a:r>
              <a:rPr lang="en-US" dirty="0"/>
              <a:t>Leadership and Local Primacy</a:t>
            </a:r>
          </a:p>
          <a:p>
            <a:r>
              <a:rPr lang="en-US" dirty="0"/>
              <a:t>Engaged Partnerships</a:t>
            </a:r>
          </a:p>
          <a:p>
            <a:r>
              <a:rPr lang="en-US" dirty="0"/>
              <a:t>Unity of Effort</a:t>
            </a:r>
          </a:p>
          <a:p>
            <a:r>
              <a:rPr lang="en-US" dirty="0"/>
              <a:t>Timeliness and Flexibility</a:t>
            </a:r>
          </a:p>
          <a:p>
            <a:r>
              <a:rPr lang="en-US" dirty="0"/>
              <a:t>Resilience and Sustainability</a:t>
            </a:r>
          </a:p>
          <a:p>
            <a:r>
              <a:rPr lang="en-US" dirty="0"/>
              <a:t>Psychological and Emotional</a:t>
            </a:r>
          </a:p>
        </p:txBody>
      </p:sp>
      <p:sp>
        <p:nvSpPr>
          <p:cNvPr id="4" name="Slide Number Placeholder 3">
            <a:extLst>
              <a:ext uri="{FF2B5EF4-FFF2-40B4-BE49-F238E27FC236}">
                <a16:creationId xmlns:a16="http://schemas.microsoft.com/office/drawing/2014/main" id="{ECC41815-D0EB-6CAA-54E8-2582ABF846DD}"/>
              </a:ext>
            </a:extLst>
          </p:cNvPr>
          <p:cNvSpPr>
            <a:spLocks noGrp="1"/>
          </p:cNvSpPr>
          <p:nvPr>
            <p:ph type="sldNum" sz="quarter" idx="12"/>
          </p:nvPr>
        </p:nvSpPr>
        <p:spPr/>
        <p:txBody>
          <a:bodyPr/>
          <a:lstStyle/>
          <a:p>
            <a:fld id="{5466AB4D-9AF1-4048-957C-F0ABBFEB6A2F}" type="slidenum">
              <a:rPr lang="en-US" smtClean="0"/>
              <a:pPr/>
              <a:t>19</a:t>
            </a:fld>
            <a:endParaRPr lang="en-US" dirty="0"/>
          </a:p>
        </p:txBody>
      </p:sp>
      <p:sp>
        <p:nvSpPr>
          <p:cNvPr id="5" name="TextBox 4">
            <a:extLst>
              <a:ext uri="{FF2B5EF4-FFF2-40B4-BE49-F238E27FC236}">
                <a16:creationId xmlns:a16="http://schemas.microsoft.com/office/drawing/2014/main" id="{D2DC843A-BC7A-8A66-51F1-FCD248714FA8}"/>
              </a:ext>
            </a:extLst>
          </p:cNvPr>
          <p:cNvSpPr txBox="1"/>
          <p:nvPr/>
        </p:nvSpPr>
        <p:spPr>
          <a:xfrm>
            <a:off x="0" y="6427113"/>
            <a:ext cx="9334500" cy="430887"/>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hlinkClick r:id="rId2"/>
              </a:rPr>
              <a:t>National Disaster Recovery Framework, Second Edition (fema.gov)</a:t>
            </a:r>
            <a:r>
              <a:rPr lang="en-US" sz="1100" i="1" dirty="0">
                <a:latin typeface="Arial" panose="020B0604020202020204" pitchFamily="34" charset="0"/>
                <a:cs typeface="Arial" panose="020B0604020202020204" pitchFamily="34" charset="0"/>
              </a:rPr>
              <a:t>June 2016  </a:t>
            </a:r>
            <a:r>
              <a:rPr lang="en-US" sz="1100" dirty="0">
                <a:latin typeface="Arial" panose="020B0604020202020204" pitchFamily="34" charset="0"/>
                <a:cs typeface="Arial" panose="020B0604020202020204" pitchFamily="34" charset="0"/>
              </a:rPr>
              <a:t>Disaster</a:t>
            </a:r>
          </a:p>
          <a:p>
            <a:r>
              <a:rPr lang="en-US" sz="1100" dirty="0">
                <a:solidFill>
                  <a:schemeClr val="bg1"/>
                </a:solidFill>
                <a:latin typeface="Arial" panose="020B0604020202020204" pitchFamily="34" charset="0"/>
                <a:cs typeface="Arial" panose="020B0604020202020204" pitchFamily="34" charset="0"/>
              </a:rPr>
              <a:t>Recovery Framework Second Edition June 2016     </a:t>
            </a:r>
          </a:p>
        </p:txBody>
      </p:sp>
    </p:spTree>
    <p:extLst>
      <p:ext uri="{BB962C8B-B14F-4D97-AF65-F5344CB8AC3E}">
        <p14:creationId xmlns:p14="http://schemas.microsoft.com/office/powerpoint/2010/main" val="107801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08C3DCF-8E44-4BEA-9A01-C3C27EC9DDA4}"/>
              </a:ext>
            </a:extLst>
          </p:cNvPr>
          <p:cNvSpPr>
            <a:spLocks noGrp="1"/>
          </p:cNvSpPr>
          <p:nvPr>
            <p:ph type="title"/>
          </p:nvPr>
        </p:nvSpPr>
        <p:spPr>
          <a:xfrm>
            <a:off x="838200" y="365125"/>
            <a:ext cx="10515600" cy="1325563"/>
          </a:xfrm>
        </p:spPr>
        <p:txBody>
          <a:bodyPr>
            <a:normAutofit/>
          </a:bodyPr>
          <a:lstStyle/>
          <a:p>
            <a:r>
              <a:rPr lang="en-US" sz="4000" b="1" dirty="0">
                <a:solidFill>
                  <a:srgbClr val="336699"/>
                </a:solidFill>
              </a:rPr>
              <a:t>Submitting Questions and Comments</a:t>
            </a:r>
          </a:p>
        </p:txBody>
      </p:sp>
      <p:sp>
        <p:nvSpPr>
          <p:cNvPr id="7" name="Content Placeholder 4">
            <a:extLst>
              <a:ext uri="{FF2B5EF4-FFF2-40B4-BE49-F238E27FC236}">
                <a16:creationId xmlns:a16="http://schemas.microsoft.com/office/drawing/2014/main" id="{839EF38D-695B-4282-BDBE-065C47857B5D}"/>
              </a:ext>
            </a:extLst>
          </p:cNvPr>
          <p:cNvSpPr>
            <a:spLocks noGrp="1"/>
          </p:cNvSpPr>
          <p:nvPr>
            <p:ph idx="1"/>
          </p:nvPr>
        </p:nvSpPr>
        <p:spPr>
          <a:xfrm>
            <a:off x="838201" y="1825625"/>
            <a:ext cx="9908458" cy="4351338"/>
          </a:xfrm>
        </p:spPr>
        <p:txBody>
          <a:bodyPr/>
          <a:lstStyle/>
          <a:p>
            <a:pPr>
              <a:lnSpc>
                <a:spcPct val="100000"/>
              </a:lnSpc>
            </a:pPr>
            <a:r>
              <a:rPr lang="en-US" sz="2200" dirty="0"/>
              <a:t>Submit questions by using the Q&amp;A feature. To open your Q&amp;A window, click the Q&amp;A icon on the bottom center of your Zoom window.</a:t>
            </a:r>
          </a:p>
          <a:p>
            <a:endParaRPr lang="en-US" dirty="0"/>
          </a:p>
          <a:p>
            <a:endParaRPr lang="en-US" sz="2400" dirty="0"/>
          </a:p>
          <a:p>
            <a:endParaRPr lang="en-US" sz="2400" dirty="0"/>
          </a:p>
          <a:p>
            <a:pPr>
              <a:lnSpc>
                <a:spcPct val="100000"/>
              </a:lnSpc>
              <a:spcBef>
                <a:spcPts val="0"/>
              </a:spcBef>
            </a:pPr>
            <a:r>
              <a:rPr lang="en-US" sz="2200" dirty="0"/>
              <a:t>If you experience any technical issues during the webinar, please message us through the chat feature or email </a:t>
            </a:r>
            <a:r>
              <a:rPr lang="en-US" sz="2200" dirty="0">
                <a:hlinkClick r:id="rId2"/>
              </a:rPr>
              <a:t>RCORP-TA@jbsinternational.com</a:t>
            </a:r>
            <a:r>
              <a:rPr lang="en-US" sz="2200" dirty="0"/>
              <a:t>.</a:t>
            </a:r>
          </a:p>
          <a:p>
            <a:pPr>
              <a:lnSpc>
                <a:spcPct val="100000"/>
              </a:lnSpc>
              <a:spcBef>
                <a:spcPts val="0"/>
              </a:spcBef>
            </a:pPr>
            <a:endParaRPr lang="en-US" sz="2200" dirty="0"/>
          </a:p>
        </p:txBody>
      </p:sp>
      <p:sp>
        <p:nvSpPr>
          <p:cNvPr id="6" name="Slide Number Placeholder 1">
            <a:extLst>
              <a:ext uri="{FF2B5EF4-FFF2-40B4-BE49-F238E27FC236}">
                <a16:creationId xmlns:a16="http://schemas.microsoft.com/office/drawing/2014/main" id="{575935BE-8532-4929-89F7-76475E05661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6AB4D-9AF1-4048-957C-F0ABBFEB6A2F}" type="slidenum">
              <a:rPr kumimoji="0" lang="en-US" sz="1200" b="0" i="0"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336699"/>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108089F8-4341-4F9F-86F4-16E9D0319033}"/>
              </a:ext>
            </a:extLst>
          </p:cNvPr>
          <p:cNvGrpSpPr/>
          <p:nvPr/>
        </p:nvGrpSpPr>
        <p:grpSpPr>
          <a:xfrm>
            <a:off x="1510942" y="4999838"/>
            <a:ext cx="8562975" cy="601809"/>
            <a:chOff x="1230385" y="3775046"/>
            <a:chExt cx="8562975" cy="601809"/>
          </a:xfrm>
        </p:grpSpPr>
        <p:pic>
          <p:nvPicPr>
            <p:cNvPr id="11" name="Picture 10">
              <a:extLst>
                <a:ext uri="{FF2B5EF4-FFF2-40B4-BE49-F238E27FC236}">
                  <a16:creationId xmlns:a16="http://schemas.microsoft.com/office/drawing/2014/main" id="{D303EC79-B785-45AF-86BA-1D01EDB5DB06}"/>
                </a:ext>
              </a:extLst>
            </p:cNvPr>
            <p:cNvPicPr>
              <a:picLocks noChangeAspect="1"/>
            </p:cNvPicPr>
            <p:nvPr/>
          </p:nvPicPr>
          <p:blipFill>
            <a:blip r:embed="rId3"/>
            <a:stretch>
              <a:fillRect/>
            </a:stretch>
          </p:blipFill>
          <p:spPr>
            <a:xfrm>
              <a:off x="1230385" y="3775046"/>
              <a:ext cx="8562975" cy="601809"/>
            </a:xfrm>
            <a:prstGeom prst="rect">
              <a:avLst/>
            </a:prstGeom>
          </p:spPr>
        </p:pic>
        <p:sp>
          <p:nvSpPr>
            <p:cNvPr id="12" name="TextBox 11">
              <a:extLst>
                <a:ext uri="{FF2B5EF4-FFF2-40B4-BE49-F238E27FC236}">
                  <a16:creationId xmlns:a16="http://schemas.microsoft.com/office/drawing/2014/main" id="{B0AFBF9F-2C7D-474C-BC36-5B989C5976C7}"/>
                </a:ext>
              </a:extLst>
            </p:cNvPr>
            <p:cNvSpPr txBox="1"/>
            <p:nvPr/>
          </p:nvSpPr>
          <p:spPr>
            <a:xfrm>
              <a:off x="4320330" y="3805499"/>
              <a:ext cx="629175" cy="56296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1BF9EF46-8B7D-44BE-A8F1-38AD767FBAF3}"/>
              </a:ext>
            </a:extLst>
          </p:cNvPr>
          <p:cNvGrpSpPr/>
          <p:nvPr/>
        </p:nvGrpSpPr>
        <p:grpSpPr>
          <a:xfrm>
            <a:off x="1510942" y="2969702"/>
            <a:ext cx="8562975" cy="601809"/>
            <a:chOff x="1230385" y="3775046"/>
            <a:chExt cx="8562975" cy="601809"/>
          </a:xfrm>
        </p:grpSpPr>
        <p:pic>
          <p:nvPicPr>
            <p:cNvPr id="14" name="Picture 13">
              <a:extLst>
                <a:ext uri="{FF2B5EF4-FFF2-40B4-BE49-F238E27FC236}">
                  <a16:creationId xmlns:a16="http://schemas.microsoft.com/office/drawing/2014/main" id="{6956F3CB-75A3-415A-9C95-B560406EC7F3}"/>
                </a:ext>
              </a:extLst>
            </p:cNvPr>
            <p:cNvPicPr>
              <a:picLocks noChangeAspect="1"/>
            </p:cNvPicPr>
            <p:nvPr/>
          </p:nvPicPr>
          <p:blipFill>
            <a:blip r:embed="rId3"/>
            <a:stretch>
              <a:fillRect/>
            </a:stretch>
          </p:blipFill>
          <p:spPr>
            <a:xfrm>
              <a:off x="1230385" y="3775046"/>
              <a:ext cx="8562975" cy="601809"/>
            </a:xfrm>
            <a:prstGeom prst="rect">
              <a:avLst/>
            </a:prstGeom>
          </p:spPr>
        </p:pic>
        <p:sp>
          <p:nvSpPr>
            <p:cNvPr id="15" name="TextBox 14">
              <a:extLst>
                <a:ext uri="{FF2B5EF4-FFF2-40B4-BE49-F238E27FC236}">
                  <a16:creationId xmlns:a16="http://schemas.microsoft.com/office/drawing/2014/main" id="{0934764D-C085-457F-8D8C-AF032C76AD7C}"/>
                </a:ext>
              </a:extLst>
            </p:cNvPr>
            <p:cNvSpPr txBox="1"/>
            <p:nvPr/>
          </p:nvSpPr>
          <p:spPr>
            <a:xfrm>
              <a:off x="5897460" y="3794466"/>
              <a:ext cx="629175" cy="56296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33D76553-F8C3-BC45-13D8-F92BD78B96A6}"/>
              </a:ext>
            </a:extLst>
          </p:cNvPr>
          <p:cNvSpPr txBox="1"/>
          <p:nvPr/>
        </p:nvSpPr>
        <p:spPr>
          <a:xfrm>
            <a:off x="963791" y="5984914"/>
            <a:ext cx="935001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42424"/>
              </a:solidFill>
              <a:effectLst/>
              <a:uLnTx/>
              <a:uFillTx/>
              <a:latin typeface="-apple-syste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The following activity may contain content that could be distressing to some participants. Feel free to step away if you need to. For a list of resources and other outlets for support, please visit the RCORP-TA portal </a:t>
            </a:r>
            <a:r>
              <a:rPr kumimoji="0" lang="en-US" sz="1000" b="0" i="0" u="sng" strike="noStrike" kern="1200" cap="none" spc="0" normalizeH="0" baseline="0" noProof="0" dirty="0">
                <a:ln>
                  <a:noFill/>
                </a:ln>
                <a:solidFill>
                  <a:srgbClr val="0563C1"/>
                </a:solidFill>
                <a:effectLst/>
                <a:uLnTx/>
                <a:uFillTx/>
                <a:latin typeface="-apple-system"/>
                <a:ea typeface="Calibri" panose="020F0502020204030204" pitchFamily="34" charset="0"/>
                <a:cs typeface="+mn-cs"/>
                <a:hlinkClick r:id="rId4"/>
              </a:rPr>
              <a:t>here</a:t>
            </a:r>
            <a:r>
              <a:rPr kumimoji="0" lang="en-US" sz="1000" b="0"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a:t>
            </a:r>
            <a:r>
              <a:rPr kumimoji="0" lang="en-US" sz="1000" b="1"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 </a:t>
            </a:r>
            <a:r>
              <a:rPr kumimoji="0" lang="en-US" sz="1000" b="0" i="0" u="none" strike="noStrike" kern="1200" cap="none" spc="0" normalizeH="0" baseline="0" noProof="0" dirty="0">
                <a:ln>
                  <a:noFill/>
                </a:ln>
                <a:solidFill>
                  <a:srgbClr val="000000"/>
                </a:solidFill>
                <a:effectLst/>
                <a:uLnTx/>
                <a:uFillTx/>
                <a:latin typeface="-apple-system"/>
                <a:ea typeface="Calibri" panose="020F0502020204030204" pitchFamily="34" charset="0"/>
                <a:cs typeface="+mn-cs"/>
              </a:rPr>
              <a:t>Also feel free to reach out to your own supports as needed.</a:t>
            </a:r>
          </a:p>
        </p:txBody>
      </p:sp>
    </p:spTree>
    <p:extLst>
      <p:ext uri="{BB962C8B-B14F-4D97-AF65-F5344CB8AC3E}">
        <p14:creationId xmlns:p14="http://schemas.microsoft.com/office/powerpoint/2010/main" val="91911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6C41-8EC6-36F8-AA15-845F8CB5030E}"/>
              </a:ext>
            </a:extLst>
          </p:cNvPr>
          <p:cNvSpPr>
            <a:spLocks noGrp="1"/>
          </p:cNvSpPr>
          <p:nvPr>
            <p:ph type="title"/>
          </p:nvPr>
        </p:nvSpPr>
        <p:spPr>
          <a:xfrm>
            <a:off x="463284" y="236788"/>
            <a:ext cx="10481441" cy="664889"/>
          </a:xfrm>
        </p:spPr>
        <p:txBody>
          <a:bodyPr>
            <a:normAutofit fontScale="90000"/>
          </a:bodyPr>
          <a:lstStyle/>
          <a:p>
            <a:r>
              <a:rPr lang="en-US" dirty="0"/>
              <a:t>Phases of Collective Trauma Responses </a:t>
            </a:r>
          </a:p>
        </p:txBody>
      </p:sp>
      <p:sp>
        <p:nvSpPr>
          <p:cNvPr id="4" name="Slide Number Placeholder 3">
            <a:extLst>
              <a:ext uri="{FF2B5EF4-FFF2-40B4-BE49-F238E27FC236}">
                <a16:creationId xmlns:a16="http://schemas.microsoft.com/office/drawing/2014/main" id="{611CA291-7054-3069-3D25-B9E46C56E6A4}"/>
              </a:ext>
            </a:extLst>
          </p:cNvPr>
          <p:cNvSpPr>
            <a:spLocks noGrp="1"/>
          </p:cNvSpPr>
          <p:nvPr>
            <p:ph type="sldNum" sz="quarter" idx="12"/>
          </p:nvPr>
        </p:nvSpPr>
        <p:spPr/>
        <p:txBody>
          <a:bodyPr/>
          <a:lstStyle/>
          <a:p>
            <a:fld id="{5466AB4D-9AF1-4048-957C-F0ABBFEB6A2F}" type="slidenum">
              <a:rPr lang="en-US" smtClean="0"/>
              <a:pPr/>
              <a:t>20</a:t>
            </a:fld>
            <a:endParaRPr lang="en-US" dirty="0"/>
          </a:p>
        </p:txBody>
      </p:sp>
      <p:pic>
        <p:nvPicPr>
          <p:cNvPr id="5" name="Content Placeholder 4" descr="Picture">
            <a:extLst>
              <a:ext uri="{FF2B5EF4-FFF2-40B4-BE49-F238E27FC236}">
                <a16:creationId xmlns:a16="http://schemas.microsoft.com/office/drawing/2014/main" id="{6AAF2839-1A9B-C67C-1427-F4C03551F3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76" y="1000125"/>
            <a:ext cx="10482016" cy="5857875"/>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DAC33EF1-B28E-C271-6064-7DB008F28017}"/>
                  </a:ext>
                </a:extLst>
              </p14:cNvPr>
              <p14:cNvContentPartPr/>
              <p14:nvPr/>
            </p14:nvContentPartPr>
            <p14:xfrm>
              <a:off x="9002475" y="6381664"/>
              <a:ext cx="834120" cy="360"/>
            </p14:xfrm>
          </p:contentPart>
        </mc:Choice>
        <mc:Fallback xmlns="">
          <p:pic>
            <p:nvPicPr>
              <p:cNvPr id="9" name="Ink 8">
                <a:extLst>
                  <a:ext uri="{FF2B5EF4-FFF2-40B4-BE49-F238E27FC236}">
                    <a16:creationId xmlns:a16="http://schemas.microsoft.com/office/drawing/2014/main" id="{DAC33EF1-B28E-C271-6064-7DB008F28017}"/>
                  </a:ext>
                </a:extLst>
              </p:cNvPr>
              <p:cNvPicPr/>
              <p:nvPr/>
            </p:nvPicPr>
            <p:blipFill>
              <a:blip r:embed="rId4"/>
              <a:stretch>
                <a:fillRect/>
              </a:stretch>
            </p:blipFill>
            <p:spPr>
              <a:xfrm>
                <a:off x="8948475" y="6273664"/>
                <a:ext cx="941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2397EC40-0782-67CD-606B-3717B734167F}"/>
                  </a:ext>
                </a:extLst>
              </p14:cNvPr>
              <p14:cNvContentPartPr/>
              <p14:nvPr/>
            </p14:nvContentPartPr>
            <p14:xfrm>
              <a:off x="-820125" y="443104"/>
              <a:ext cx="360" cy="360"/>
            </p14:xfrm>
          </p:contentPart>
        </mc:Choice>
        <mc:Fallback xmlns="">
          <p:pic>
            <p:nvPicPr>
              <p:cNvPr id="10" name="Ink 9">
                <a:extLst>
                  <a:ext uri="{FF2B5EF4-FFF2-40B4-BE49-F238E27FC236}">
                    <a16:creationId xmlns:a16="http://schemas.microsoft.com/office/drawing/2014/main" id="{2397EC40-0782-67CD-606B-3717B734167F}"/>
                  </a:ext>
                </a:extLst>
              </p:cNvPr>
              <p:cNvPicPr/>
              <p:nvPr/>
            </p:nvPicPr>
            <p:blipFill>
              <a:blip r:embed="rId6"/>
              <a:stretch>
                <a:fillRect/>
              </a:stretch>
            </p:blipFill>
            <p:spPr>
              <a:xfrm>
                <a:off x="-874125" y="335104"/>
                <a:ext cx="108000" cy="216000"/>
              </a:xfrm>
              <a:prstGeom prst="rect">
                <a:avLst/>
              </a:prstGeom>
            </p:spPr>
          </p:pic>
        </mc:Fallback>
      </mc:AlternateContent>
    </p:spTree>
    <p:extLst>
      <p:ext uri="{BB962C8B-B14F-4D97-AF65-F5344CB8AC3E}">
        <p14:creationId xmlns:p14="http://schemas.microsoft.com/office/powerpoint/2010/main" val="353199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281A-BD8A-060E-AF4D-9D5C6F2E12A8}"/>
              </a:ext>
            </a:extLst>
          </p:cNvPr>
          <p:cNvSpPr>
            <a:spLocks noGrp="1"/>
          </p:cNvSpPr>
          <p:nvPr>
            <p:ph type="title"/>
          </p:nvPr>
        </p:nvSpPr>
        <p:spPr>
          <a:xfrm>
            <a:off x="838200" y="365125"/>
            <a:ext cx="10515600" cy="870117"/>
          </a:xfrm>
        </p:spPr>
        <p:txBody>
          <a:bodyPr>
            <a:normAutofit/>
          </a:bodyPr>
          <a:lstStyle/>
          <a:p>
            <a:r>
              <a:rPr lang="en-US" sz="4000" dirty="0"/>
              <a:t>Rural Factors that Impact Recovery </a:t>
            </a:r>
          </a:p>
        </p:txBody>
      </p:sp>
      <p:graphicFrame>
        <p:nvGraphicFramePr>
          <p:cNvPr id="6" name="Content Placeholder 5">
            <a:extLst>
              <a:ext uri="{FF2B5EF4-FFF2-40B4-BE49-F238E27FC236}">
                <a16:creationId xmlns:a16="http://schemas.microsoft.com/office/drawing/2014/main" id="{00D48124-2381-7F7A-C248-37BF028F4F17}"/>
              </a:ext>
            </a:extLst>
          </p:cNvPr>
          <p:cNvGraphicFramePr>
            <a:graphicFrameLocks noGrp="1"/>
          </p:cNvGraphicFramePr>
          <p:nvPr>
            <p:ph idx="1"/>
            <p:extLst>
              <p:ext uri="{D42A27DB-BD31-4B8C-83A1-F6EECF244321}">
                <p14:modId xmlns:p14="http://schemas.microsoft.com/office/powerpoint/2010/main" val="623474800"/>
              </p:ext>
            </p:extLst>
          </p:nvPr>
        </p:nvGraphicFramePr>
        <p:xfrm>
          <a:off x="180975" y="1304925"/>
          <a:ext cx="10515600" cy="4286250"/>
        </p:xfrm>
        <a:graphic>
          <a:graphicData uri="http://schemas.openxmlformats.org/drawingml/2006/table">
            <a:tbl>
              <a:tblPr firstRow="1" bandRow="1">
                <a:tableStyleId>{5C22544A-7EE6-4342-B048-85BDC9FD1C3A}</a:tableStyleId>
              </a:tblPr>
              <a:tblGrid>
                <a:gridCol w="5696499">
                  <a:extLst>
                    <a:ext uri="{9D8B030D-6E8A-4147-A177-3AD203B41FA5}">
                      <a16:colId xmlns:a16="http://schemas.microsoft.com/office/drawing/2014/main" val="1109793756"/>
                    </a:ext>
                  </a:extLst>
                </a:gridCol>
                <a:gridCol w="4819101">
                  <a:extLst>
                    <a:ext uri="{9D8B030D-6E8A-4147-A177-3AD203B41FA5}">
                      <a16:colId xmlns:a16="http://schemas.microsoft.com/office/drawing/2014/main" val="3881955732"/>
                    </a:ext>
                  </a:extLst>
                </a:gridCol>
              </a:tblGrid>
              <a:tr h="524114">
                <a:tc>
                  <a:txBody>
                    <a:bodyPr/>
                    <a:lstStyle/>
                    <a:p>
                      <a:pPr algn="ctr"/>
                      <a:r>
                        <a:rPr lang="en-US" dirty="0"/>
                        <a:t>Risk Factors </a:t>
                      </a:r>
                    </a:p>
                  </a:txBody>
                  <a:tcPr/>
                </a:tc>
                <a:tc>
                  <a:txBody>
                    <a:bodyPr/>
                    <a:lstStyle/>
                    <a:p>
                      <a:pPr algn="ctr"/>
                      <a:r>
                        <a:rPr lang="en-US" dirty="0"/>
                        <a:t>Strengths </a:t>
                      </a:r>
                    </a:p>
                  </a:txBody>
                  <a:tcPr/>
                </a:tc>
                <a:extLst>
                  <a:ext uri="{0D108BD9-81ED-4DB2-BD59-A6C34878D82A}">
                    <a16:rowId xmlns:a16="http://schemas.microsoft.com/office/drawing/2014/main" val="551652461"/>
                  </a:ext>
                </a:extLst>
              </a:tr>
              <a:tr h="904636">
                <a:tc>
                  <a:txBody>
                    <a:bodyPr/>
                    <a:lstStyle/>
                    <a:p>
                      <a:r>
                        <a:rPr lang="en-US" sz="2000" dirty="0"/>
                        <a:t>Low population density, large geographic area </a:t>
                      </a:r>
                    </a:p>
                  </a:txBody>
                  <a:tcPr/>
                </a:tc>
                <a:tc>
                  <a:txBody>
                    <a:bodyPr/>
                    <a:lstStyle/>
                    <a:p>
                      <a:r>
                        <a:rPr lang="en-US" sz="2000" dirty="0"/>
                        <a:t>Close knit communities and history of helping others </a:t>
                      </a:r>
                    </a:p>
                  </a:txBody>
                  <a:tcPr/>
                </a:tc>
                <a:extLst>
                  <a:ext uri="{0D108BD9-81ED-4DB2-BD59-A6C34878D82A}">
                    <a16:rowId xmlns:a16="http://schemas.microsoft.com/office/drawing/2014/main" val="3463180684"/>
                  </a:ext>
                </a:extLst>
              </a:tr>
              <a:tr h="524114">
                <a:tc>
                  <a:txBody>
                    <a:bodyPr/>
                    <a:lstStyle/>
                    <a:p>
                      <a:r>
                        <a:rPr lang="en-US" sz="2000" dirty="0"/>
                        <a:t>Limited broadband coverage </a:t>
                      </a:r>
                    </a:p>
                  </a:txBody>
                  <a:tcPr/>
                </a:tc>
                <a:tc>
                  <a:txBody>
                    <a:bodyPr/>
                    <a:lstStyle/>
                    <a:p>
                      <a:r>
                        <a:rPr lang="en-US" sz="2000" dirty="0"/>
                        <a:t>Generational history of resilience </a:t>
                      </a:r>
                    </a:p>
                  </a:txBody>
                  <a:tcPr/>
                </a:tc>
                <a:extLst>
                  <a:ext uri="{0D108BD9-81ED-4DB2-BD59-A6C34878D82A}">
                    <a16:rowId xmlns:a16="http://schemas.microsoft.com/office/drawing/2014/main" val="522027306"/>
                  </a:ext>
                </a:extLst>
              </a:tr>
              <a:tr h="904636">
                <a:tc>
                  <a:txBody>
                    <a:bodyPr/>
                    <a:lstStyle/>
                    <a:p>
                      <a:r>
                        <a:rPr lang="en-US" sz="2000" dirty="0"/>
                        <a:t>Increased impact on employment- agriculture, forestry, mining </a:t>
                      </a:r>
                    </a:p>
                  </a:txBody>
                  <a:tcPr/>
                </a:tc>
                <a:tc>
                  <a:txBody>
                    <a:bodyPr/>
                    <a:lstStyle/>
                    <a:p>
                      <a:r>
                        <a:rPr lang="en-US" sz="2000" dirty="0"/>
                        <a:t>History and skills in resource sharing </a:t>
                      </a:r>
                    </a:p>
                  </a:txBody>
                  <a:tcPr/>
                </a:tc>
                <a:extLst>
                  <a:ext uri="{0D108BD9-81ED-4DB2-BD59-A6C34878D82A}">
                    <a16:rowId xmlns:a16="http://schemas.microsoft.com/office/drawing/2014/main" val="2668828599"/>
                  </a:ext>
                </a:extLst>
              </a:tr>
              <a:tr h="524114">
                <a:tc>
                  <a:txBody>
                    <a:bodyPr/>
                    <a:lstStyle/>
                    <a:p>
                      <a:r>
                        <a:rPr lang="en-US" sz="2000" dirty="0"/>
                        <a:t>Lower income and lack of resources </a:t>
                      </a:r>
                    </a:p>
                  </a:txBody>
                  <a:tcPr/>
                </a:tc>
                <a:tc>
                  <a:txBody>
                    <a:bodyPr/>
                    <a:lstStyle/>
                    <a:p>
                      <a:endParaRPr lang="en-US" dirty="0"/>
                    </a:p>
                  </a:txBody>
                  <a:tcPr/>
                </a:tc>
                <a:extLst>
                  <a:ext uri="{0D108BD9-81ED-4DB2-BD59-A6C34878D82A}">
                    <a16:rowId xmlns:a16="http://schemas.microsoft.com/office/drawing/2014/main" val="3180731308"/>
                  </a:ext>
                </a:extLst>
              </a:tr>
              <a:tr h="904636">
                <a:tc>
                  <a:txBody>
                    <a:bodyPr/>
                    <a:lstStyle/>
                    <a:p>
                      <a:r>
                        <a:rPr lang="en-US" sz="2000" dirty="0"/>
                        <a:t>Stigma, fear of mental health and substance use services, lack of understanding and shame </a:t>
                      </a:r>
                    </a:p>
                  </a:txBody>
                  <a:tcPr/>
                </a:tc>
                <a:tc>
                  <a:txBody>
                    <a:bodyPr/>
                    <a:lstStyle/>
                    <a:p>
                      <a:endParaRPr lang="en-US" dirty="0"/>
                    </a:p>
                  </a:txBody>
                  <a:tcPr/>
                </a:tc>
                <a:extLst>
                  <a:ext uri="{0D108BD9-81ED-4DB2-BD59-A6C34878D82A}">
                    <a16:rowId xmlns:a16="http://schemas.microsoft.com/office/drawing/2014/main" val="2279757369"/>
                  </a:ext>
                </a:extLst>
              </a:tr>
            </a:tbl>
          </a:graphicData>
        </a:graphic>
      </p:graphicFrame>
      <p:sp>
        <p:nvSpPr>
          <p:cNvPr id="4" name="Slide Number Placeholder 3">
            <a:extLst>
              <a:ext uri="{FF2B5EF4-FFF2-40B4-BE49-F238E27FC236}">
                <a16:creationId xmlns:a16="http://schemas.microsoft.com/office/drawing/2014/main" id="{59862EE1-B681-087C-5E63-7AD842530A4C}"/>
              </a:ext>
            </a:extLst>
          </p:cNvPr>
          <p:cNvSpPr>
            <a:spLocks noGrp="1"/>
          </p:cNvSpPr>
          <p:nvPr>
            <p:ph type="sldNum" sz="quarter" idx="12"/>
          </p:nvPr>
        </p:nvSpPr>
        <p:spPr/>
        <p:txBody>
          <a:bodyPr/>
          <a:lstStyle/>
          <a:p>
            <a:fld id="{5466AB4D-9AF1-4048-957C-F0ABBFEB6A2F}" type="slidenum">
              <a:rPr lang="en-US" smtClean="0"/>
              <a:pPr/>
              <a:t>21</a:t>
            </a:fld>
            <a:endParaRPr lang="en-US" dirty="0"/>
          </a:p>
        </p:txBody>
      </p:sp>
      <p:sp>
        <p:nvSpPr>
          <p:cNvPr id="3" name="TextBox 2">
            <a:extLst>
              <a:ext uri="{FF2B5EF4-FFF2-40B4-BE49-F238E27FC236}">
                <a16:creationId xmlns:a16="http://schemas.microsoft.com/office/drawing/2014/main" id="{2A7B81A2-ABFC-D6E7-B128-54A01193AFF4}"/>
              </a:ext>
            </a:extLst>
          </p:cNvPr>
          <p:cNvSpPr txBox="1"/>
          <p:nvPr/>
        </p:nvSpPr>
        <p:spPr>
          <a:xfrm>
            <a:off x="0" y="6427113"/>
            <a:ext cx="9723664" cy="430887"/>
          </a:xfrm>
          <a:prstGeom prst="rect">
            <a:avLst/>
          </a:prstGeom>
          <a:noFill/>
        </p:spPr>
        <p:txBody>
          <a:bodyPr wrap="square" rtlCol="0">
            <a:spAutoFit/>
          </a:bodyPr>
          <a:lstStyle/>
          <a:p>
            <a:r>
              <a:rPr lang="en-US" sz="1100" i="1" dirty="0">
                <a:solidFill>
                  <a:schemeClr val="bg1"/>
                </a:solidFill>
              </a:rPr>
              <a:t>Substance Abuse and Mental Health Services Administration: Rural Disaster Behavioral Health: A Guide for Outreach Workers and Crisis Counselors. Publication No. PEP23-01-01-002. MD: Center for Mental Health Services, Substance Abuse and Mental Health Services Administration, 2023  </a:t>
            </a:r>
          </a:p>
        </p:txBody>
      </p:sp>
    </p:spTree>
    <p:extLst>
      <p:ext uri="{BB962C8B-B14F-4D97-AF65-F5344CB8AC3E}">
        <p14:creationId xmlns:p14="http://schemas.microsoft.com/office/powerpoint/2010/main" val="23016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3D43-56D5-113C-052E-0534D535A1CA}"/>
              </a:ext>
            </a:extLst>
          </p:cNvPr>
          <p:cNvSpPr>
            <a:spLocks noGrp="1"/>
          </p:cNvSpPr>
          <p:nvPr>
            <p:ph type="title"/>
          </p:nvPr>
        </p:nvSpPr>
        <p:spPr>
          <a:xfrm>
            <a:off x="838200" y="288527"/>
            <a:ext cx="10515600" cy="794898"/>
          </a:xfrm>
        </p:spPr>
        <p:txBody>
          <a:bodyPr/>
          <a:lstStyle/>
          <a:p>
            <a:r>
              <a:rPr lang="en-US" dirty="0"/>
              <a:t>Crisis Counseling </a:t>
            </a:r>
          </a:p>
        </p:txBody>
      </p:sp>
      <p:sp>
        <p:nvSpPr>
          <p:cNvPr id="3" name="Content Placeholder 2">
            <a:extLst>
              <a:ext uri="{FF2B5EF4-FFF2-40B4-BE49-F238E27FC236}">
                <a16:creationId xmlns:a16="http://schemas.microsoft.com/office/drawing/2014/main" id="{7416AAAF-54E0-BD60-A848-E090D72F7647}"/>
              </a:ext>
            </a:extLst>
          </p:cNvPr>
          <p:cNvSpPr>
            <a:spLocks noGrp="1"/>
          </p:cNvSpPr>
          <p:nvPr>
            <p:ph sz="half" idx="1"/>
          </p:nvPr>
        </p:nvSpPr>
        <p:spPr>
          <a:xfrm>
            <a:off x="733425" y="1323975"/>
            <a:ext cx="5362575" cy="5730875"/>
          </a:xfrm>
        </p:spPr>
        <p:txBody>
          <a:bodyPr>
            <a:normAutofit fontScale="70000" lnSpcReduction="20000"/>
          </a:bodyPr>
          <a:lstStyle/>
          <a:p>
            <a:r>
              <a:rPr lang="en-US" sz="2500" dirty="0"/>
              <a:t>FEMA and SAMHSA operate the Crisis Counseling Assistance and Training Program (CPP) which is available to states that then work with the local communities to implement CPP. </a:t>
            </a:r>
          </a:p>
          <a:p>
            <a:endParaRPr lang="en-US" sz="2500" dirty="0"/>
          </a:p>
          <a:p>
            <a:r>
              <a:rPr lang="en-US" sz="2500" dirty="0"/>
              <a:t>There are two types of CPP grants. The Immediate Services Program provides funds for up to 60 days after the Presidential Declaration of an Emergency. The Regular Services Program provides funding for up to 9 months. </a:t>
            </a:r>
          </a:p>
          <a:p>
            <a:endParaRPr lang="en-US" sz="2500" dirty="0"/>
          </a:p>
          <a:p>
            <a:r>
              <a:rPr lang="en-US" sz="2500" dirty="0"/>
              <a:t>Crisis Counseling includes </a:t>
            </a:r>
          </a:p>
          <a:p>
            <a:pPr lvl="1">
              <a:buFont typeface="Wingdings" panose="05000000000000000000" pitchFamily="2" charset="2"/>
              <a:buChar char="Ø"/>
            </a:pPr>
            <a:r>
              <a:rPr lang="en-US" sz="2500" i="0" dirty="0"/>
              <a:t>Helping disaster survivors understand their current situation and reactions</a:t>
            </a:r>
          </a:p>
          <a:p>
            <a:pPr lvl="1">
              <a:buFont typeface="Wingdings" panose="05000000000000000000" pitchFamily="2" charset="2"/>
              <a:buChar char="Ø"/>
            </a:pPr>
            <a:r>
              <a:rPr lang="en-US" sz="2500" i="0" dirty="0"/>
              <a:t>Reducing stress and providing emotional support</a:t>
            </a:r>
          </a:p>
          <a:p>
            <a:pPr lvl="1">
              <a:buFont typeface="Wingdings" panose="05000000000000000000" pitchFamily="2" charset="2"/>
              <a:buChar char="Ø"/>
            </a:pPr>
            <a:r>
              <a:rPr lang="en-US" sz="2500" i="0" dirty="0"/>
              <a:t>Assisting survivors in reviewing their disaster recovery options</a:t>
            </a:r>
          </a:p>
          <a:p>
            <a:pPr lvl="1">
              <a:buFont typeface="Wingdings" panose="05000000000000000000" pitchFamily="2" charset="2"/>
              <a:buChar char="Ø"/>
            </a:pPr>
            <a:r>
              <a:rPr lang="en-US" sz="2500" i="0" dirty="0"/>
              <a:t>Promoting the use or development of coping strategies</a:t>
            </a:r>
          </a:p>
          <a:p>
            <a:pPr lvl="1">
              <a:buFont typeface="Wingdings" panose="05000000000000000000" pitchFamily="2" charset="2"/>
              <a:buChar char="Ø"/>
            </a:pPr>
            <a:r>
              <a:rPr lang="en-US" sz="2500" i="0" dirty="0"/>
              <a:t>Connecting survivors with other people and agencies who can help them in their recovery process</a:t>
            </a:r>
          </a:p>
          <a:p>
            <a:endParaRPr lang="en-US" dirty="0"/>
          </a:p>
        </p:txBody>
      </p:sp>
      <p:pic>
        <p:nvPicPr>
          <p:cNvPr id="6" name="Content Placeholder 5">
            <a:extLst>
              <a:ext uri="{FF2B5EF4-FFF2-40B4-BE49-F238E27FC236}">
                <a16:creationId xmlns:a16="http://schemas.microsoft.com/office/drawing/2014/main" id="{1AAC0AEB-DCA5-2CDA-26E0-D107974C30D0}"/>
              </a:ext>
            </a:extLst>
          </p:cNvPr>
          <p:cNvPicPr>
            <a:picLocks noGrp="1" noChangeAspect="1"/>
          </p:cNvPicPr>
          <p:nvPr>
            <p:ph sz="half" idx="2"/>
          </p:nvPr>
        </p:nvPicPr>
        <p:blipFill>
          <a:blip r:embed="rId2"/>
          <a:stretch>
            <a:fillRect/>
          </a:stretch>
        </p:blipFill>
        <p:spPr>
          <a:xfrm>
            <a:off x="6557962" y="2482452"/>
            <a:ext cx="4105275" cy="2838450"/>
          </a:xfrm>
          <a:prstGeom prst="rect">
            <a:avLst/>
          </a:prstGeom>
        </p:spPr>
      </p:pic>
      <p:sp>
        <p:nvSpPr>
          <p:cNvPr id="5" name="Slide Number Placeholder 4">
            <a:extLst>
              <a:ext uri="{FF2B5EF4-FFF2-40B4-BE49-F238E27FC236}">
                <a16:creationId xmlns:a16="http://schemas.microsoft.com/office/drawing/2014/main" id="{1429BCA5-8D40-377B-9C3B-8476C673A352}"/>
              </a:ext>
            </a:extLst>
          </p:cNvPr>
          <p:cNvSpPr>
            <a:spLocks noGrp="1"/>
          </p:cNvSpPr>
          <p:nvPr>
            <p:ph type="sldNum" sz="quarter" idx="12"/>
          </p:nvPr>
        </p:nvSpPr>
        <p:spPr/>
        <p:txBody>
          <a:bodyPr/>
          <a:lstStyle/>
          <a:p>
            <a:fld id="{5466AB4D-9AF1-4048-957C-F0ABBFEB6A2F}" type="slidenum">
              <a:rPr lang="en-US" smtClean="0"/>
              <a:pPr/>
              <a:t>22</a:t>
            </a:fld>
            <a:endParaRPr lang="en-US" dirty="0"/>
          </a:p>
        </p:txBody>
      </p:sp>
      <p:sp>
        <p:nvSpPr>
          <p:cNvPr id="7" name="TextBox 6">
            <a:extLst>
              <a:ext uri="{FF2B5EF4-FFF2-40B4-BE49-F238E27FC236}">
                <a16:creationId xmlns:a16="http://schemas.microsoft.com/office/drawing/2014/main" id="{78B856C6-202D-0AB2-E258-79567AEEF63B}"/>
              </a:ext>
            </a:extLst>
          </p:cNvPr>
          <p:cNvSpPr txBox="1"/>
          <p:nvPr/>
        </p:nvSpPr>
        <p:spPr>
          <a:xfrm>
            <a:off x="-85725" y="6356350"/>
            <a:ext cx="5600700" cy="58067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srgbClr val="4A4A4A"/>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1" u="none" strike="noStrike" kern="1200" cap="none" spc="0" normalizeH="0" baseline="0" noProof="0" dirty="0">
                <a:ln>
                  <a:noFill/>
                </a:ln>
                <a:solidFill>
                  <a:srgbClr val="4A4A4A"/>
                </a:solidFill>
                <a:effectLst/>
                <a:uLnTx/>
                <a:uFillTx/>
                <a:latin typeface="Arial"/>
                <a:ea typeface="+mn-ea"/>
                <a:cs typeface="Arial" panose="020B0604020202020204" pitchFamily="34" charset="0"/>
              </a:rPr>
              <a:t>SAMHSA Disaster Technical Assistance Center </a:t>
            </a:r>
          </a:p>
        </p:txBody>
      </p:sp>
    </p:spTree>
    <p:extLst>
      <p:ext uri="{BB962C8B-B14F-4D97-AF65-F5344CB8AC3E}">
        <p14:creationId xmlns:p14="http://schemas.microsoft.com/office/powerpoint/2010/main" val="356201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AE57-A958-F20C-EDC2-C6C37B6CD279}"/>
              </a:ext>
            </a:extLst>
          </p:cNvPr>
          <p:cNvSpPr>
            <a:spLocks noGrp="1"/>
          </p:cNvSpPr>
          <p:nvPr>
            <p:ph type="title"/>
          </p:nvPr>
        </p:nvSpPr>
        <p:spPr>
          <a:xfrm>
            <a:off x="477253" y="328529"/>
            <a:ext cx="10515600" cy="665473"/>
          </a:xfrm>
        </p:spPr>
        <p:txBody>
          <a:bodyPr>
            <a:normAutofit fontScale="90000"/>
          </a:bodyPr>
          <a:lstStyle/>
          <a:p>
            <a:r>
              <a:rPr lang="en-US" dirty="0"/>
              <a:t>Attention to the Children </a:t>
            </a:r>
          </a:p>
        </p:txBody>
      </p:sp>
      <p:graphicFrame>
        <p:nvGraphicFramePr>
          <p:cNvPr id="5" name="Content Placeholder 4">
            <a:extLst>
              <a:ext uri="{FF2B5EF4-FFF2-40B4-BE49-F238E27FC236}">
                <a16:creationId xmlns:a16="http://schemas.microsoft.com/office/drawing/2014/main" id="{82B1EA61-2456-D1E2-3BD8-219EC56B6B69}"/>
              </a:ext>
            </a:extLst>
          </p:cNvPr>
          <p:cNvGraphicFramePr>
            <a:graphicFrameLocks noGrp="1"/>
          </p:cNvGraphicFramePr>
          <p:nvPr>
            <p:ph idx="1"/>
            <p:extLst>
              <p:ext uri="{D42A27DB-BD31-4B8C-83A1-F6EECF244321}">
                <p14:modId xmlns:p14="http://schemas.microsoft.com/office/powerpoint/2010/main" val="933264166"/>
              </p:ext>
            </p:extLst>
          </p:nvPr>
        </p:nvGraphicFramePr>
        <p:xfrm>
          <a:off x="232611" y="1018336"/>
          <a:ext cx="10336959" cy="5425440"/>
        </p:xfrm>
        <a:graphic>
          <a:graphicData uri="http://schemas.openxmlformats.org/drawingml/2006/table">
            <a:tbl>
              <a:tblPr firstRow="1" bandRow="1">
                <a:tableStyleId>{5C22544A-7EE6-4342-B048-85BDC9FD1C3A}</a:tableStyleId>
              </a:tblPr>
              <a:tblGrid>
                <a:gridCol w="3326561">
                  <a:extLst>
                    <a:ext uri="{9D8B030D-6E8A-4147-A177-3AD203B41FA5}">
                      <a16:colId xmlns:a16="http://schemas.microsoft.com/office/drawing/2014/main" val="4001835132"/>
                    </a:ext>
                  </a:extLst>
                </a:gridCol>
                <a:gridCol w="3505199">
                  <a:extLst>
                    <a:ext uri="{9D8B030D-6E8A-4147-A177-3AD203B41FA5}">
                      <a16:colId xmlns:a16="http://schemas.microsoft.com/office/drawing/2014/main" val="2888138241"/>
                    </a:ext>
                  </a:extLst>
                </a:gridCol>
                <a:gridCol w="3505199">
                  <a:extLst>
                    <a:ext uri="{9D8B030D-6E8A-4147-A177-3AD203B41FA5}">
                      <a16:colId xmlns:a16="http://schemas.microsoft.com/office/drawing/2014/main" val="4199969023"/>
                    </a:ext>
                  </a:extLst>
                </a:gridCol>
              </a:tblGrid>
              <a:tr h="370840">
                <a:tc>
                  <a:txBody>
                    <a:bodyPr/>
                    <a:lstStyle/>
                    <a:p>
                      <a:r>
                        <a:rPr lang="en-US" sz="2000" dirty="0"/>
                        <a:t>Preschoolers</a:t>
                      </a:r>
                    </a:p>
                  </a:txBody>
                  <a:tcPr/>
                </a:tc>
                <a:tc>
                  <a:txBody>
                    <a:bodyPr/>
                    <a:lstStyle/>
                    <a:p>
                      <a:r>
                        <a:rPr lang="en-US" sz="2000" dirty="0"/>
                        <a:t>School Age Children </a:t>
                      </a:r>
                    </a:p>
                  </a:txBody>
                  <a:tcPr/>
                </a:tc>
                <a:tc>
                  <a:txBody>
                    <a:bodyPr/>
                    <a:lstStyle/>
                    <a:p>
                      <a:r>
                        <a:rPr lang="en-US" sz="2000" dirty="0"/>
                        <a:t>Adolescents </a:t>
                      </a:r>
                    </a:p>
                  </a:txBody>
                  <a:tcPr/>
                </a:tc>
                <a:extLst>
                  <a:ext uri="{0D108BD9-81ED-4DB2-BD59-A6C34878D82A}">
                    <a16:rowId xmlns:a16="http://schemas.microsoft.com/office/drawing/2014/main" val="540139559"/>
                  </a:ext>
                </a:extLst>
              </a:tr>
              <a:tr h="370840">
                <a:tc>
                  <a:txBody>
                    <a:bodyPr/>
                    <a:lstStyle/>
                    <a:p>
                      <a:r>
                        <a:rPr lang="en-US" sz="2000" dirty="0"/>
                        <a:t>Distress and fear when parent is not present </a:t>
                      </a:r>
                    </a:p>
                  </a:txBody>
                  <a:tcPr/>
                </a:tc>
                <a:tc>
                  <a:txBody>
                    <a:bodyPr/>
                    <a:lstStyle/>
                    <a:p>
                      <a:r>
                        <a:rPr lang="en-US" sz="2000" dirty="0"/>
                        <a:t>Poor concentration and irritability </a:t>
                      </a:r>
                    </a:p>
                  </a:txBody>
                  <a:tcPr/>
                </a:tc>
                <a:tc>
                  <a:txBody>
                    <a:bodyPr/>
                    <a:lstStyle/>
                    <a:p>
                      <a:r>
                        <a:rPr lang="en-US" sz="2000" dirty="0"/>
                        <a:t>Withdrawal from family and friends </a:t>
                      </a:r>
                    </a:p>
                  </a:txBody>
                  <a:tcPr/>
                </a:tc>
                <a:extLst>
                  <a:ext uri="{0D108BD9-81ED-4DB2-BD59-A6C34878D82A}">
                    <a16:rowId xmlns:a16="http://schemas.microsoft.com/office/drawing/2014/main" val="2750911051"/>
                  </a:ext>
                </a:extLst>
              </a:tr>
              <a:tr h="370840">
                <a:tc>
                  <a:txBody>
                    <a:bodyPr/>
                    <a:lstStyle/>
                    <a:p>
                      <a:r>
                        <a:rPr lang="en-US" sz="2000" dirty="0"/>
                        <a:t>Return to earlier behaviors such as bed wetting</a:t>
                      </a:r>
                    </a:p>
                  </a:txBody>
                  <a:tcPr/>
                </a:tc>
                <a:tc>
                  <a:txBody>
                    <a:bodyPr/>
                    <a:lstStyle/>
                    <a:p>
                      <a:r>
                        <a:rPr lang="en-US" sz="2000" dirty="0"/>
                        <a:t>Clingy behavior with the parent- refusal to participate in events such as school </a:t>
                      </a:r>
                    </a:p>
                  </a:txBody>
                  <a:tcPr/>
                </a:tc>
                <a:tc>
                  <a:txBody>
                    <a:bodyPr/>
                    <a:lstStyle/>
                    <a:p>
                      <a:r>
                        <a:rPr lang="en-US" sz="2000" dirty="0"/>
                        <a:t>Sad, listless, preoccupation with the events of the disaster </a:t>
                      </a:r>
                    </a:p>
                  </a:txBody>
                  <a:tcPr/>
                </a:tc>
                <a:extLst>
                  <a:ext uri="{0D108BD9-81ED-4DB2-BD59-A6C34878D82A}">
                    <a16:rowId xmlns:a16="http://schemas.microsoft.com/office/drawing/2014/main" val="419521796"/>
                  </a:ext>
                </a:extLst>
              </a:tr>
              <a:tr h="370840">
                <a:tc>
                  <a:txBody>
                    <a:bodyPr/>
                    <a:lstStyle/>
                    <a:p>
                      <a:r>
                        <a:rPr lang="en-US" sz="2000" dirty="0"/>
                        <a:t>Difficulty falling asleep </a:t>
                      </a:r>
                    </a:p>
                  </a:txBody>
                  <a:tcPr/>
                </a:tc>
                <a:tc>
                  <a:txBody>
                    <a:bodyPr/>
                    <a:lstStyle/>
                    <a:p>
                      <a:r>
                        <a:rPr lang="en-US" sz="2000" dirty="0"/>
                        <a:t>Sleep disturbances </a:t>
                      </a:r>
                    </a:p>
                  </a:txBody>
                  <a:tcPr/>
                </a:tc>
                <a:tc>
                  <a:txBody>
                    <a:bodyPr/>
                    <a:lstStyle/>
                    <a:p>
                      <a:r>
                        <a:rPr lang="en-US" sz="2000" dirty="0"/>
                        <a:t>Jumpiness and startles easily </a:t>
                      </a:r>
                    </a:p>
                  </a:txBody>
                  <a:tcPr/>
                </a:tc>
                <a:extLst>
                  <a:ext uri="{0D108BD9-81ED-4DB2-BD59-A6C34878D82A}">
                    <a16:rowId xmlns:a16="http://schemas.microsoft.com/office/drawing/2014/main" val="361273059"/>
                  </a:ext>
                </a:extLst>
              </a:tr>
              <a:tr h="480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Behavioral problems such as tantrums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Behavioral problems that are new for the child </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Continual anxiety and fears about the even </a:t>
                      </a:r>
                    </a:p>
                    <a:p>
                      <a:endParaRPr lang="en-US" sz="2000" dirty="0"/>
                    </a:p>
                  </a:txBody>
                  <a:tcPr/>
                </a:tc>
                <a:extLst>
                  <a:ext uri="{0D108BD9-81ED-4DB2-BD59-A6C34878D82A}">
                    <a16:rowId xmlns:a16="http://schemas.microsoft.com/office/drawing/2014/main" val="3484061863"/>
                  </a:ext>
                </a:extLst>
              </a:tr>
              <a:tr h="480634">
                <a:tc>
                  <a:txBody>
                    <a:bodyPr/>
                    <a:lstStyle/>
                    <a:p>
                      <a:endParaRPr lang="en-US" sz="2000" dirty="0"/>
                    </a:p>
                    <a:p>
                      <a:endParaRPr lang="en-US" sz="2000" dirty="0"/>
                    </a:p>
                    <a:p>
                      <a:endParaRPr lang="en-US" sz="2000" dirty="0"/>
                    </a:p>
                    <a:p>
                      <a:endParaRPr lang="en-US" sz="2000" dirty="0"/>
                    </a:p>
                    <a:p>
                      <a:endParaRPr lang="en-US" sz="2000" dirty="0"/>
                    </a:p>
                    <a:p>
                      <a:endParaRPr lang="en-US" sz="2000" dirty="0"/>
                    </a:p>
                  </a:txBody>
                  <a:tcPr/>
                </a:tc>
                <a:tc>
                  <a:txBody>
                    <a:bodyPr/>
                    <a:lstStyle/>
                    <a:p>
                      <a:r>
                        <a:rPr lang="en-US" sz="2000" dirty="0"/>
                        <a:t>Physical complaints such as stomach aches, head aches, dizziness for which there are no known physical causes </a:t>
                      </a:r>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1210442900"/>
                  </a:ext>
                </a:extLst>
              </a:tr>
            </a:tbl>
          </a:graphicData>
        </a:graphic>
      </p:graphicFrame>
      <p:sp>
        <p:nvSpPr>
          <p:cNvPr id="4" name="Slide Number Placeholder 3">
            <a:extLst>
              <a:ext uri="{FF2B5EF4-FFF2-40B4-BE49-F238E27FC236}">
                <a16:creationId xmlns:a16="http://schemas.microsoft.com/office/drawing/2014/main" id="{34B35A23-269A-A1A9-BA8B-75FEA498270C}"/>
              </a:ext>
            </a:extLst>
          </p:cNvPr>
          <p:cNvSpPr>
            <a:spLocks noGrp="1"/>
          </p:cNvSpPr>
          <p:nvPr>
            <p:ph type="sldNum" sz="quarter" idx="12"/>
          </p:nvPr>
        </p:nvSpPr>
        <p:spPr/>
        <p:txBody>
          <a:bodyPr/>
          <a:lstStyle/>
          <a:p>
            <a:fld id="{5466AB4D-9AF1-4048-957C-F0ABBFEB6A2F}" type="slidenum">
              <a:rPr lang="en-US" smtClean="0"/>
              <a:pPr/>
              <a:t>23</a:t>
            </a:fld>
            <a:endParaRPr lang="en-US" dirty="0"/>
          </a:p>
        </p:txBody>
      </p:sp>
      <p:sp>
        <p:nvSpPr>
          <p:cNvPr id="6" name="TextBox 5">
            <a:extLst>
              <a:ext uri="{FF2B5EF4-FFF2-40B4-BE49-F238E27FC236}">
                <a16:creationId xmlns:a16="http://schemas.microsoft.com/office/drawing/2014/main" id="{CC06D61A-1A90-6B09-5E9A-CCF89926A802}"/>
              </a:ext>
            </a:extLst>
          </p:cNvPr>
          <p:cNvSpPr txBox="1"/>
          <p:nvPr/>
        </p:nvSpPr>
        <p:spPr>
          <a:xfrm>
            <a:off x="1251284" y="6529471"/>
            <a:ext cx="8767011"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55DABA7E-6234-C64D-08BE-64E52D5E054E}"/>
              </a:ext>
            </a:extLst>
          </p:cNvPr>
          <p:cNvSpPr txBox="1"/>
          <p:nvPr/>
        </p:nvSpPr>
        <p:spPr>
          <a:xfrm>
            <a:off x="-84221" y="6591026"/>
            <a:ext cx="8622632" cy="261610"/>
          </a:xfrm>
          <a:prstGeom prst="rect">
            <a:avLst/>
          </a:prstGeom>
          <a:noFill/>
        </p:spPr>
        <p:txBody>
          <a:bodyPr wrap="square" rtlCol="0">
            <a:spAutoFit/>
          </a:bodyPr>
          <a:lstStyle/>
          <a:p>
            <a:pPr marL="0" marR="0">
              <a:spcBef>
                <a:spcPts val="0"/>
              </a:spcBef>
              <a:spcAft>
                <a:spcPts val="0"/>
              </a:spcAft>
            </a:pPr>
            <a:r>
              <a:rPr lang="en-US" sz="1100" i="1" kern="1200" dirty="0">
                <a:solidFill>
                  <a:srgbClr val="000000"/>
                </a:solidFill>
                <a:effectLst/>
                <a:ea typeface="Times New Roman" panose="02020603050405020304" pitchFamily="18" charset="0"/>
                <a:cs typeface="Times New Roman" panose="02020603050405020304" pitchFamily="18" charset="0"/>
              </a:rPr>
              <a:t>American Academy of Child and Adolescent Psychiatry – Disaster: Helping Children Cope  </a:t>
            </a:r>
            <a:endParaRPr lang="en-US" sz="1100" i="1" dirty="0">
              <a:effectLst/>
              <a:ea typeface="Times New Roman" panose="02020603050405020304" pitchFamily="18" charset="0"/>
            </a:endParaRPr>
          </a:p>
        </p:txBody>
      </p:sp>
    </p:spTree>
    <p:extLst>
      <p:ext uri="{BB962C8B-B14F-4D97-AF65-F5344CB8AC3E}">
        <p14:creationId xmlns:p14="http://schemas.microsoft.com/office/powerpoint/2010/main" val="338938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E27B-02B2-9C0A-514B-A54B1C9C2E2A}"/>
              </a:ext>
            </a:extLst>
          </p:cNvPr>
          <p:cNvSpPr>
            <a:spLocks noGrp="1"/>
          </p:cNvSpPr>
          <p:nvPr>
            <p:ph type="body" sz="half" idx="2"/>
          </p:nvPr>
        </p:nvSpPr>
        <p:spPr>
          <a:xfrm>
            <a:off x="342901" y="1183336"/>
            <a:ext cx="3962400" cy="3811588"/>
          </a:xfrm>
        </p:spPr>
        <p:txBody>
          <a:bodyPr>
            <a:normAutofit/>
          </a:bodyPr>
          <a:lstStyle/>
          <a:p>
            <a:endParaRPr lang="en-US" dirty="0"/>
          </a:p>
          <a:p>
            <a:endParaRPr lang="en-US" dirty="0"/>
          </a:p>
          <a:p>
            <a:r>
              <a:rPr lang="en-US" sz="3600" dirty="0"/>
              <a:t>Helping Children and Youth Cope </a:t>
            </a:r>
          </a:p>
        </p:txBody>
      </p:sp>
      <p:sp>
        <p:nvSpPr>
          <p:cNvPr id="4" name="Slide Number Placeholder 3">
            <a:extLst>
              <a:ext uri="{FF2B5EF4-FFF2-40B4-BE49-F238E27FC236}">
                <a16:creationId xmlns:a16="http://schemas.microsoft.com/office/drawing/2014/main" id="{BE384D1E-A0DD-FBE6-5086-8B54BD568D1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466AB4D-9AF1-4048-957C-F0ABBFEB6A2F}" type="slidenum">
              <a:rPr lang="en-US" smtClean="0"/>
              <a:pPr>
                <a:spcAft>
                  <a:spcPts val="600"/>
                </a:spcAft>
              </a:pPr>
              <a:t>24</a:t>
            </a:fld>
            <a:endParaRPr lang="en-US"/>
          </a:p>
        </p:txBody>
      </p:sp>
      <p:graphicFrame>
        <p:nvGraphicFramePr>
          <p:cNvPr id="7" name="Content Placeholder 2">
            <a:extLst>
              <a:ext uri="{FF2B5EF4-FFF2-40B4-BE49-F238E27FC236}">
                <a16:creationId xmlns:a16="http://schemas.microsoft.com/office/drawing/2014/main" id="{5AABE472-AA66-5C28-2DBF-1854341E492B}"/>
              </a:ext>
            </a:extLst>
          </p:cNvPr>
          <p:cNvGraphicFramePr>
            <a:graphicFrameLocks noGrp="1"/>
          </p:cNvGraphicFramePr>
          <p:nvPr>
            <p:ph idx="1"/>
            <p:extLst>
              <p:ext uri="{D42A27DB-BD31-4B8C-83A1-F6EECF244321}">
                <p14:modId xmlns:p14="http://schemas.microsoft.com/office/powerpoint/2010/main" val="2026078482"/>
              </p:ext>
            </p:extLst>
          </p:nvPr>
        </p:nvGraphicFramePr>
        <p:xfrm>
          <a:off x="4545013" y="992187"/>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A293FBE-746F-97D2-DF6B-9A9E71BB54D3}"/>
              </a:ext>
            </a:extLst>
          </p:cNvPr>
          <p:cNvSpPr txBox="1"/>
          <p:nvPr/>
        </p:nvSpPr>
        <p:spPr>
          <a:xfrm>
            <a:off x="0" y="6506031"/>
            <a:ext cx="9380621" cy="430887"/>
          </a:xfrm>
          <a:prstGeom prst="rect">
            <a:avLst/>
          </a:prstGeom>
          <a:noFill/>
        </p:spPr>
        <p:txBody>
          <a:bodyPr wrap="square" rtlCol="0">
            <a:spAutoFit/>
          </a:bodyPr>
          <a:lstStyle/>
          <a:p>
            <a:pPr marL="0" indent="0">
              <a:buNone/>
            </a:pPr>
            <a:r>
              <a:rPr lang="en-US" sz="1100" i="1" dirty="0"/>
              <a:t>SAMHSA Podcast- Helping Children and Youth Cope in the Aftermath of Disasters: Tips for Parents and Other Caregivers, Teachers, Administrators, and School Staff </a:t>
            </a:r>
          </a:p>
        </p:txBody>
      </p:sp>
    </p:spTree>
    <p:extLst>
      <p:ext uri="{BB962C8B-B14F-4D97-AF65-F5344CB8AC3E}">
        <p14:creationId xmlns:p14="http://schemas.microsoft.com/office/powerpoint/2010/main" val="55377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B274-2DC9-6C34-5D88-3E48DBDD5C87}"/>
              </a:ext>
            </a:extLst>
          </p:cNvPr>
          <p:cNvSpPr>
            <a:spLocks noGrp="1"/>
          </p:cNvSpPr>
          <p:nvPr>
            <p:ph type="title"/>
          </p:nvPr>
        </p:nvSpPr>
        <p:spPr>
          <a:xfrm>
            <a:off x="0" y="268922"/>
            <a:ext cx="10515600" cy="884555"/>
          </a:xfrm>
        </p:spPr>
        <p:txBody>
          <a:bodyPr>
            <a:normAutofit/>
          </a:bodyPr>
          <a:lstStyle/>
          <a:p>
            <a:r>
              <a:rPr lang="en-US" sz="4000" dirty="0"/>
              <a:t>Compassion Fatigue </a:t>
            </a:r>
          </a:p>
        </p:txBody>
      </p:sp>
      <p:sp>
        <p:nvSpPr>
          <p:cNvPr id="3" name="Content Placeholder 2">
            <a:extLst>
              <a:ext uri="{FF2B5EF4-FFF2-40B4-BE49-F238E27FC236}">
                <a16:creationId xmlns:a16="http://schemas.microsoft.com/office/drawing/2014/main" id="{C30E168F-BBE3-5D4C-A317-F4FEBF8014EF}"/>
              </a:ext>
            </a:extLst>
          </p:cNvPr>
          <p:cNvSpPr>
            <a:spLocks noGrp="1"/>
          </p:cNvSpPr>
          <p:nvPr>
            <p:ph idx="1"/>
          </p:nvPr>
        </p:nvSpPr>
        <p:spPr>
          <a:xfrm>
            <a:off x="180340" y="1511453"/>
            <a:ext cx="10515600" cy="4985385"/>
          </a:xfrm>
        </p:spPr>
        <p:txBody>
          <a:bodyPr>
            <a:normAutofit fontScale="92500" lnSpcReduction="20000"/>
          </a:bodyPr>
          <a:lstStyle/>
          <a:p>
            <a:r>
              <a:rPr lang="en-US" sz="3000" dirty="0"/>
              <a:t>Burn Out - Feeling exhausted and overwhelmed. Nothing you do will make a difference. </a:t>
            </a:r>
          </a:p>
          <a:p>
            <a:endParaRPr lang="en-US" sz="3000" dirty="0"/>
          </a:p>
          <a:p>
            <a:r>
              <a:rPr lang="en-US" sz="3000" dirty="0"/>
              <a:t>Secondary Traumatic Stress - Begin to internalize the trauma that has happened to others. </a:t>
            </a:r>
          </a:p>
          <a:p>
            <a:endParaRPr lang="en-US" sz="3000" dirty="0"/>
          </a:p>
          <a:p>
            <a:r>
              <a:rPr lang="en-US" sz="3000" dirty="0"/>
              <a:t>How to cope</a:t>
            </a:r>
          </a:p>
          <a:p>
            <a:pPr lvl="1">
              <a:buFont typeface="Arial" panose="020B0604020202020204" pitchFamily="34" charset="0"/>
              <a:buChar char="•"/>
            </a:pPr>
            <a:r>
              <a:rPr lang="en-US" sz="3000" dirty="0"/>
              <a:t>Take care of yourself - good hygiene </a:t>
            </a:r>
          </a:p>
          <a:p>
            <a:pPr lvl="1">
              <a:buFont typeface="Arial" panose="020B0604020202020204" pitchFamily="34" charset="0"/>
              <a:buChar char="•"/>
            </a:pPr>
            <a:r>
              <a:rPr lang="en-US" sz="3000" dirty="0"/>
              <a:t>Stay active </a:t>
            </a:r>
          </a:p>
          <a:p>
            <a:pPr lvl="1">
              <a:buFont typeface="Arial" panose="020B0604020202020204" pitchFamily="34" charset="0"/>
              <a:buChar char="•"/>
            </a:pPr>
            <a:r>
              <a:rPr lang="en-US" sz="3000" dirty="0"/>
              <a:t>Talk to others </a:t>
            </a:r>
          </a:p>
          <a:p>
            <a:pPr lvl="1">
              <a:buFont typeface="Arial" panose="020B0604020202020204" pitchFamily="34" charset="0"/>
              <a:buChar char="•"/>
            </a:pPr>
            <a:r>
              <a:rPr lang="en-US" sz="3000" dirty="0"/>
              <a:t>Participate in activities to support spiritual beliefs </a:t>
            </a:r>
          </a:p>
          <a:p>
            <a:pPr lvl="1">
              <a:buFont typeface="Arial" panose="020B0604020202020204" pitchFamily="34" charset="0"/>
              <a:buChar char="•"/>
            </a:pPr>
            <a:r>
              <a:rPr lang="en-US" sz="3000" dirty="0"/>
              <a:t>Participate in coping activities and mindfulness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19C193B-7B23-A2A7-6D62-A439D38D4FC5}"/>
              </a:ext>
            </a:extLst>
          </p:cNvPr>
          <p:cNvSpPr>
            <a:spLocks noGrp="1"/>
          </p:cNvSpPr>
          <p:nvPr>
            <p:ph type="sldNum" sz="quarter" idx="12"/>
          </p:nvPr>
        </p:nvSpPr>
        <p:spPr/>
        <p:txBody>
          <a:bodyPr/>
          <a:lstStyle/>
          <a:p>
            <a:fld id="{5466AB4D-9AF1-4048-957C-F0ABBFEB6A2F}" type="slidenum">
              <a:rPr lang="en-US" smtClean="0"/>
              <a:pPr/>
              <a:t>25</a:t>
            </a:fld>
            <a:endParaRPr lang="en-US" dirty="0"/>
          </a:p>
        </p:txBody>
      </p:sp>
      <p:sp>
        <p:nvSpPr>
          <p:cNvPr id="5" name="TextBox 4">
            <a:extLst>
              <a:ext uri="{FF2B5EF4-FFF2-40B4-BE49-F238E27FC236}">
                <a16:creationId xmlns:a16="http://schemas.microsoft.com/office/drawing/2014/main" id="{D1488342-9DB2-6376-4B83-C7E0D42707A4}"/>
              </a:ext>
            </a:extLst>
          </p:cNvPr>
          <p:cNvSpPr txBox="1"/>
          <p:nvPr/>
        </p:nvSpPr>
        <p:spPr>
          <a:xfrm>
            <a:off x="-545820" y="6605582"/>
            <a:ext cx="8486274" cy="261610"/>
          </a:xfrm>
          <a:prstGeom prst="rect">
            <a:avLst/>
          </a:prstGeom>
          <a:noFill/>
        </p:spPr>
        <p:txBody>
          <a:bodyPr wrap="square" rtlCol="0">
            <a:spAutoFit/>
          </a:bodyPr>
          <a:lstStyle/>
          <a:p>
            <a:pPr lvl="1"/>
            <a:r>
              <a:rPr lang="en-US" sz="1100" i="1" dirty="0">
                <a:solidFill>
                  <a:schemeClr val="bg1"/>
                </a:solidFill>
              </a:rPr>
              <a:t>Tips for Disaster Responders: UNDERSTANDING COMPASSION FATIGUE </a:t>
            </a:r>
          </a:p>
        </p:txBody>
      </p:sp>
    </p:spTree>
    <p:extLst>
      <p:ext uri="{BB962C8B-B14F-4D97-AF65-F5344CB8AC3E}">
        <p14:creationId xmlns:p14="http://schemas.microsoft.com/office/powerpoint/2010/main" val="270748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48AE-77BF-45E2-8830-CF6C8773DFB6}"/>
              </a:ext>
            </a:extLst>
          </p:cNvPr>
          <p:cNvSpPr>
            <a:spLocks noGrp="1"/>
          </p:cNvSpPr>
          <p:nvPr>
            <p:ph type="title"/>
          </p:nvPr>
        </p:nvSpPr>
        <p:spPr/>
        <p:txBody>
          <a:bodyPr>
            <a:normAutofit/>
          </a:bodyPr>
          <a:lstStyle/>
          <a:p>
            <a:r>
              <a:rPr lang="en-US" sz="4000" b="1" dirty="0">
                <a:solidFill>
                  <a:srgbClr val="146698"/>
                </a:solidFill>
              </a:rPr>
              <a:t>Submitting Questions and Comments</a:t>
            </a:r>
            <a:endParaRPr lang="en-US" sz="4000" dirty="0">
              <a:solidFill>
                <a:srgbClr val="146698"/>
              </a:solidFill>
            </a:endParaRPr>
          </a:p>
        </p:txBody>
      </p:sp>
      <p:grpSp>
        <p:nvGrpSpPr>
          <p:cNvPr id="4" name="Group 3" descr="Submit questions by selecting &quot;Host: in the drop-down menu in your chat window. To open your chat window, click on the chat icon on the bottom center of your WebEx window." title="How to Submit a Question">
            <a:extLst>
              <a:ext uri="{FF2B5EF4-FFF2-40B4-BE49-F238E27FC236}">
                <a16:creationId xmlns:a16="http://schemas.microsoft.com/office/drawing/2014/main" id="{BE57E242-B4FC-45D1-B20E-B5F75BAF4D88}"/>
              </a:ext>
            </a:extLst>
          </p:cNvPr>
          <p:cNvGrpSpPr/>
          <p:nvPr/>
        </p:nvGrpSpPr>
        <p:grpSpPr>
          <a:xfrm>
            <a:off x="1729897" y="1690688"/>
            <a:ext cx="7470664" cy="4802187"/>
            <a:chOff x="1713622" y="1534078"/>
            <a:chExt cx="7470664" cy="4724400"/>
          </a:xfrm>
        </p:grpSpPr>
        <p:sp>
          <p:nvSpPr>
            <p:cNvPr id="5" name="TextBox 4">
              <a:extLst>
                <a:ext uri="{FF2B5EF4-FFF2-40B4-BE49-F238E27FC236}">
                  <a16:creationId xmlns:a16="http://schemas.microsoft.com/office/drawing/2014/main" id="{4485FE7A-3467-4320-86F9-EE19FB795952}"/>
                </a:ext>
              </a:extLst>
            </p:cNvPr>
            <p:cNvSpPr txBox="1">
              <a:spLocks noChangeArrowheads="1"/>
            </p:cNvSpPr>
            <p:nvPr/>
          </p:nvSpPr>
          <p:spPr bwMode="auto">
            <a:xfrm>
              <a:off x="1713622" y="1534078"/>
              <a:ext cx="7470664" cy="47244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 </a:t>
              </a:r>
              <a:r>
                <a:rPr kumimoji="0" lang="en-US" alt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by using the Q&amp;A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rgbClr val="0F4D7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F4D7B"/>
                  </a:solidFill>
                  <a:effectLst/>
                  <a:uLnTx/>
                  <a:uFillTx/>
                  <a:latin typeface="Arial" panose="020B0604020202020204" pitchFamily="34" charset="0"/>
                  <a:ea typeface="+mn-ea"/>
                  <a:cs typeface="Arial" panose="020B0604020202020204" pitchFamily="34" charset="0"/>
                </a:rPr>
                <a:t>		</a:t>
              </a:r>
              <a:r>
                <a:rPr kumimoji="0" lang="en-US" alt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your Q&amp;A window, click on the 		Q&amp;A icon on the bottom center of your 		Zoom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6" name="Content Placeholder 5" descr="Question mark in blue circle" title="Question Mark">
              <a:extLst>
                <a:ext uri="{FF2B5EF4-FFF2-40B4-BE49-F238E27FC236}">
                  <a16:creationId xmlns:a16="http://schemas.microsoft.com/office/drawing/2014/main" id="{78B836E8-B306-4B58-8A7F-5CBD80F738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63890" y="2044337"/>
              <a:ext cx="1333616" cy="1333616"/>
            </a:xfrm>
            <a:prstGeom prst="rect">
              <a:avLst/>
            </a:prstGeom>
          </p:spPr>
        </p:pic>
      </p:grpSp>
      <p:sp>
        <p:nvSpPr>
          <p:cNvPr id="7" name="Slide Number Placeholder 1">
            <a:extLst>
              <a:ext uri="{FF2B5EF4-FFF2-40B4-BE49-F238E27FC236}">
                <a16:creationId xmlns:a16="http://schemas.microsoft.com/office/drawing/2014/main" id="{0A330C94-F333-49AA-BBE1-0E5E13EB059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6AB4D-9AF1-4048-957C-F0ABBFEB6A2F}" type="slidenum">
              <a:rPr kumimoji="0" lang="en-US" sz="1200" b="0" i="0" u="none" strike="noStrike" kern="1200" cap="none" spc="0" normalizeH="0" baseline="0" noProof="0" smtClean="0">
                <a:ln>
                  <a:noFill/>
                </a:ln>
                <a:solidFill>
                  <a:srgbClr val="14669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465F26D8-E875-4842-82BD-67661D936E63}"/>
              </a:ext>
            </a:extLst>
          </p:cNvPr>
          <p:cNvGrpSpPr/>
          <p:nvPr/>
        </p:nvGrpSpPr>
        <p:grpSpPr>
          <a:xfrm>
            <a:off x="1566306" y="4288676"/>
            <a:ext cx="8562975" cy="601809"/>
            <a:chOff x="1230385" y="3775046"/>
            <a:chExt cx="8562975" cy="601809"/>
          </a:xfrm>
        </p:grpSpPr>
        <p:pic>
          <p:nvPicPr>
            <p:cNvPr id="10" name="Picture 9">
              <a:extLst>
                <a:ext uri="{FF2B5EF4-FFF2-40B4-BE49-F238E27FC236}">
                  <a16:creationId xmlns:a16="http://schemas.microsoft.com/office/drawing/2014/main" id="{479E2871-4EF9-46EE-9650-C5F2043093E9}"/>
                </a:ext>
              </a:extLst>
            </p:cNvPr>
            <p:cNvPicPr>
              <a:picLocks noChangeAspect="1"/>
            </p:cNvPicPr>
            <p:nvPr/>
          </p:nvPicPr>
          <p:blipFill>
            <a:blip r:embed="rId4"/>
            <a:stretch>
              <a:fillRect/>
            </a:stretch>
          </p:blipFill>
          <p:spPr>
            <a:xfrm>
              <a:off x="1230385" y="3775046"/>
              <a:ext cx="8562975" cy="601809"/>
            </a:xfrm>
            <a:prstGeom prst="rect">
              <a:avLst/>
            </a:prstGeom>
          </p:spPr>
        </p:pic>
        <p:sp>
          <p:nvSpPr>
            <p:cNvPr id="11" name="TextBox 10">
              <a:extLst>
                <a:ext uri="{FF2B5EF4-FFF2-40B4-BE49-F238E27FC236}">
                  <a16:creationId xmlns:a16="http://schemas.microsoft.com/office/drawing/2014/main" id="{BD235605-7B0B-4CE7-891D-BDF32F7E7A41}"/>
                </a:ext>
              </a:extLst>
            </p:cNvPr>
            <p:cNvSpPr txBox="1"/>
            <p:nvPr/>
          </p:nvSpPr>
          <p:spPr>
            <a:xfrm>
              <a:off x="5897460" y="3794466"/>
              <a:ext cx="629175" cy="56296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202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E78B-9CC8-03D9-6EEB-2BFB2980E7EC}"/>
              </a:ext>
            </a:extLst>
          </p:cNvPr>
          <p:cNvSpPr>
            <a:spLocks noGrp="1"/>
          </p:cNvSpPr>
          <p:nvPr>
            <p:ph type="title"/>
          </p:nvPr>
        </p:nvSpPr>
        <p:spPr>
          <a:xfrm>
            <a:off x="186847" y="-198547"/>
            <a:ext cx="10515600" cy="1325563"/>
          </a:xfrm>
        </p:spPr>
        <p:txBody>
          <a:bodyPr>
            <a:normAutofit/>
          </a:bodyPr>
          <a:lstStyle/>
          <a:p>
            <a:r>
              <a:rPr lang="en-US" sz="4000" dirty="0"/>
              <a:t>Citations</a:t>
            </a:r>
          </a:p>
        </p:txBody>
      </p:sp>
      <p:sp>
        <p:nvSpPr>
          <p:cNvPr id="3" name="Content Placeholder 2">
            <a:extLst>
              <a:ext uri="{FF2B5EF4-FFF2-40B4-BE49-F238E27FC236}">
                <a16:creationId xmlns:a16="http://schemas.microsoft.com/office/drawing/2014/main" id="{19CDDEDE-E350-C728-67A2-06AAC60AB7FB}"/>
              </a:ext>
            </a:extLst>
          </p:cNvPr>
          <p:cNvSpPr>
            <a:spLocks noGrp="1"/>
          </p:cNvSpPr>
          <p:nvPr>
            <p:ph idx="1"/>
          </p:nvPr>
        </p:nvSpPr>
        <p:spPr>
          <a:xfrm>
            <a:off x="349685" y="1014179"/>
            <a:ext cx="10515600" cy="5579126"/>
          </a:xfrm>
        </p:spPr>
        <p:txBody>
          <a:bodyPr>
            <a:normAutofit/>
          </a:bodyPr>
          <a:lstStyle/>
          <a:p>
            <a:pPr>
              <a:lnSpc>
                <a:spcPct val="100000"/>
              </a:lnSpc>
              <a:spcBef>
                <a:spcPts val="0"/>
              </a:spcBef>
            </a:pPr>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Ørjasæter</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K.B., </a:t>
            </a:r>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Almvik</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  (2022). Challenges in Adopting Recovery-oriented Practices in Specialized Mental Health Care: “How Far Should Self-Determination Go; Should One be Allowed to Perish?”.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 </a:t>
            </a:r>
            <a:r>
              <a:rPr lang="en-US" sz="1800" b="0" i="1"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Psychosoc</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800" b="0" i="1"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Rehabil</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800" b="0" i="1"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Ment</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Health</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8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9</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395–407. </a:t>
            </a:r>
          </a:p>
          <a:p>
            <a:pPr>
              <a:lnSpc>
                <a:spcPct val="10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Substance Abuse and Mental Health Services Administration (2000)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Training Manual For Mental Health and Human Service Workers in Major Disasters. </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UMCOR. (2013). Phases of Disaster Recovery: Emergency Response for the Long Term. Retrieved 9-7-2024 </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Institute of Collective Trauma and Growth. Phases of Disaster Response. Retrieved 9-7-2024. </a:t>
            </a:r>
          </a:p>
          <a:p>
            <a:pPr>
              <a:lnSpc>
                <a:spcPct val="107000"/>
              </a:lnSpc>
              <a:spcBef>
                <a:spcPts val="0"/>
              </a:spcBef>
            </a:pPr>
            <a:r>
              <a:rPr lang="en-US" sz="1800" dirty="0">
                <a:effectLst/>
                <a:latin typeface="Calibri" panose="020F0502020204030204" pitchFamily="34" charset="0"/>
                <a:ea typeface="Times New Roman" panose="02020603050405020304" pitchFamily="18" charset="0"/>
              </a:rPr>
              <a:t>NOAA. (2023). 2021 U.S. billion-dollar weather and climate disasters in historical context. </a:t>
            </a:r>
            <a:r>
              <a:rPr lang="en-US" sz="1800" u="sng" dirty="0">
                <a:solidFill>
                  <a:srgbClr val="0563C1"/>
                </a:solidFill>
                <a:effectLst/>
                <a:latin typeface="Calibri" panose="020F0502020204030204" pitchFamily="34" charset="0"/>
                <a:ea typeface="Times New Roman" panose="02020603050405020304" pitchFamily="18" charset="0"/>
                <a:hlinkClick r:id="rId3"/>
              </a:rPr>
              <a:t>2021 U.S. billion-dollar weather and climate disasters in historical context | NOAA Climate.gov</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Substance Abuse and Mental Health Services Administration (2023)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Rural Disaster Behavioral Health: A Guide for Outreach Workers and Crisis Counselors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hlinkClick r:id="rId4"/>
              </a:rPr>
              <a:t>https://library.samhsa.gov/sites/default/files/pep23-01-01-002.pdf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Substance Abuse and Mental Health Services Administration (2024)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Crisis Counseling and Assistance and Training Program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https://www.samhsa.gov/dtac/ccp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retrieved 9-8-2024</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American Academy of Child and Adolescent Psychiatry (2023)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Disaster: Helping Children Cope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Retrieved 9-8-2024</a:t>
            </a:r>
          </a:p>
          <a:p>
            <a:pPr>
              <a:lnSpc>
                <a:spcPct val="107000"/>
              </a:lnSpc>
              <a:spcBef>
                <a:spcPts val="0"/>
              </a:spcBef>
              <a:spcAft>
                <a:spcPts val="800"/>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Liu, J. SAMHSA Public Health Advisor (Host).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Helping Children and Youth Cope in the Aftermath of Disasters: Tips for Parents and Other Caregivers, Teachers, Administrators, and School [Audio podcast episode]</a:t>
            </a: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600" dirty="0"/>
          </a:p>
          <a:p>
            <a:endParaRPr lang="en-US" sz="1600" dirty="0"/>
          </a:p>
        </p:txBody>
      </p:sp>
      <p:sp>
        <p:nvSpPr>
          <p:cNvPr id="4" name="Slide Number Placeholder 3">
            <a:extLst>
              <a:ext uri="{FF2B5EF4-FFF2-40B4-BE49-F238E27FC236}">
                <a16:creationId xmlns:a16="http://schemas.microsoft.com/office/drawing/2014/main" id="{46DDAB97-03AF-1EA1-3076-55AEDCCD6C6D}"/>
              </a:ext>
            </a:extLst>
          </p:cNvPr>
          <p:cNvSpPr>
            <a:spLocks noGrp="1"/>
          </p:cNvSpPr>
          <p:nvPr>
            <p:ph type="sldNum" sz="quarter" idx="12"/>
          </p:nvPr>
        </p:nvSpPr>
        <p:spPr/>
        <p:txBody>
          <a:bodyPr/>
          <a:lstStyle/>
          <a:p>
            <a:fld id="{5466AB4D-9AF1-4048-957C-F0ABBFEB6A2F}" type="slidenum">
              <a:rPr lang="en-US" smtClean="0"/>
              <a:pPr/>
              <a:t>27</a:t>
            </a:fld>
            <a:endParaRPr lang="en-US" dirty="0"/>
          </a:p>
        </p:txBody>
      </p:sp>
    </p:spTree>
    <p:extLst>
      <p:ext uri="{BB962C8B-B14F-4D97-AF65-F5344CB8AC3E}">
        <p14:creationId xmlns:p14="http://schemas.microsoft.com/office/powerpoint/2010/main" val="1553706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6033-EAB2-3363-3229-DDCF4608AE36}"/>
              </a:ext>
            </a:extLst>
          </p:cNvPr>
          <p:cNvSpPr>
            <a:spLocks noGrp="1"/>
          </p:cNvSpPr>
          <p:nvPr>
            <p:ph type="title"/>
          </p:nvPr>
        </p:nvSpPr>
        <p:spPr>
          <a:xfrm>
            <a:off x="453189" y="153192"/>
            <a:ext cx="10515600" cy="1325563"/>
          </a:xfrm>
        </p:spPr>
        <p:txBody>
          <a:bodyPr>
            <a:normAutofit/>
          </a:bodyPr>
          <a:lstStyle/>
          <a:p>
            <a:r>
              <a:rPr lang="en-US" sz="4000" dirty="0"/>
              <a:t>Resources</a:t>
            </a:r>
          </a:p>
        </p:txBody>
      </p:sp>
      <p:sp>
        <p:nvSpPr>
          <p:cNvPr id="3" name="Content Placeholder 2">
            <a:extLst>
              <a:ext uri="{FF2B5EF4-FFF2-40B4-BE49-F238E27FC236}">
                <a16:creationId xmlns:a16="http://schemas.microsoft.com/office/drawing/2014/main" id="{E43F3F03-2118-E3A1-A38D-A7D7514E64CE}"/>
              </a:ext>
            </a:extLst>
          </p:cNvPr>
          <p:cNvSpPr>
            <a:spLocks noGrp="1"/>
          </p:cNvSpPr>
          <p:nvPr>
            <p:ph idx="1"/>
          </p:nvPr>
        </p:nvSpPr>
        <p:spPr>
          <a:xfrm>
            <a:off x="200025" y="1328738"/>
            <a:ext cx="10515600" cy="4351338"/>
          </a:xfrm>
        </p:spPr>
        <p:txBody>
          <a:bodyPr>
            <a:normAutofit/>
          </a:bodyPr>
          <a:lstStyle/>
          <a:p>
            <a:pPr marR="0" lvl="0">
              <a:spcBef>
                <a:spcPts val="0"/>
              </a:spcBef>
              <a:spcAft>
                <a:spcPts val="0"/>
              </a:spcAft>
            </a:pPr>
            <a:r>
              <a:rPr lang="en-US" sz="1800" dirty="0">
                <a:effectLst/>
                <a:latin typeface="Calibri" panose="020F0502020204030204" pitchFamily="34" charset="0"/>
                <a:ea typeface="Times New Roman" panose="02020603050405020304" pitchFamily="18" charset="0"/>
              </a:rPr>
              <a:t>FEMA (2019) National Response Framework. </a:t>
            </a:r>
            <a:r>
              <a:rPr lang="en-US" sz="1800" u="sng" dirty="0">
                <a:solidFill>
                  <a:srgbClr val="0563C1"/>
                </a:solidFill>
                <a:effectLst/>
                <a:latin typeface="Calibri" panose="020F0502020204030204" pitchFamily="34" charset="0"/>
                <a:ea typeface="Times New Roman" panose="02020603050405020304" pitchFamily="18" charset="0"/>
                <a:hlinkClick r:id="rId2"/>
              </a:rPr>
              <a:t>National Response Framework (fema.gov)</a:t>
            </a:r>
            <a:endParaRPr lang="en-US" sz="18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dirty="0">
                <a:effectLst/>
                <a:latin typeface="Calibri" panose="020F0502020204030204" pitchFamily="34" charset="0"/>
                <a:ea typeface="Times New Roman" panose="02020603050405020304" pitchFamily="18" charset="0"/>
              </a:rPr>
              <a:t>FEMA (2016). National Disaster Recovery Framework. </a:t>
            </a:r>
            <a:r>
              <a:rPr lang="en-US" sz="1800" u="sng" dirty="0">
                <a:solidFill>
                  <a:srgbClr val="0563C1"/>
                </a:solidFill>
                <a:effectLst/>
                <a:latin typeface="Calibri" panose="020F0502020204030204" pitchFamily="34" charset="0"/>
                <a:ea typeface="Times New Roman" panose="02020603050405020304" pitchFamily="18" charset="0"/>
                <a:hlinkClick r:id="rId3"/>
              </a:rPr>
              <a:t>National Disaster Recovery Framework, Second Edition (fema.gov)</a:t>
            </a:r>
            <a:endParaRPr lang="en-US" sz="18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dirty="0">
                <a:effectLst/>
                <a:latin typeface="Calibri" panose="020F0502020204030204" pitchFamily="34" charset="0"/>
                <a:ea typeface="Times New Roman" panose="02020603050405020304" pitchFamily="18" charset="0"/>
              </a:rPr>
              <a:t>FEMA. (2017). Pre-Disaster Recovery Planning Guide for Local Governments. </a:t>
            </a:r>
            <a:r>
              <a:rPr lang="en-US" sz="1800" u="sng" dirty="0">
                <a:solidFill>
                  <a:srgbClr val="0563C1"/>
                </a:solidFill>
                <a:effectLst/>
                <a:latin typeface="Calibri" panose="020F0502020204030204" pitchFamily="34" charset="0"/>
                <a:ea typeface="Times New Roman" panose="02020603050405020304" pitchFamily="18" charset="0"/>
                <a:hlinkClick r:id="rId4"/>
              </a:rPr>
              <a:t>Pre-Disaster Recovery Planning Guide for Local Governments (fema.gov)</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dirty="0">
                <a:effectLst/>
                <a:latin typeface="Calibri" panose="020F0502020204030204" pitchFamily="34" charset="0"/>
                <a:ea typeface="Times New Roman" panose="02020603050405020304" pitchFamily="18" charset="0"/>
              </a:rPr>
              <a:t>FEMA (2019). National Response Framework Training Guide. </a:t>
            </a:r>
            <a:r>
              <a:rPr lang="en-US" sz="1800" u="sng" dirty="0">
                <a:solidFill>
                  <a:srgbClr val="0563C1"/>
                </a:solidFill>
                <a:effectLst/>
                <a:latin typeface="Calibri" panose="020F0502020204030204" pitchFamily="34" charset="0"/>
                <a:ea typeface="Times New Roman" panose="02020603050405020304" pitchFamily="18" charset="0"/>
                <a:hlinkClick r:id="rId5"/>
              </a:rPr>
              <a:t>fema_national-response-framework-training-guide_2019.pdf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Rural Health Information Hub. Rural Emergency Preparedness and Response.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https://www.ruralhealthinfo.org/toolkits/emergency-preparedness/2/community-recovery#:~:text=The%20Recovery%20Continuum%20describes%20the,%2Dterm)%20after%20the%20disaster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Retrieved 8-5-2024</a:t>
            </a:r>
          </a:p>
          <a:p>
            <a:endParaRPr lang="en-US" dirty="0"/>
          </a:p>
        </p:txBody>
      </p:sp>
      <p:sp>
        <p:nvSpPr>
          <p:cNvPr id="4" name="Slide Number Placeholder 3">
            <a:extLst>
              <a:ext uri="{FF2B5EF4-FFF2-40B4-BE49-F238E27FC236}">
                <a16:creationId xmlns:a16="http://schemas.microsoft.com/office/drawing/2014/main" id="{09630376-BE4B-9ABA-ECA6-FD3A0223DD87}"/>
              </a:ext>
            </a:extLst>
          </p:cNvPr>
          <p:cNvSpPr>
            <a:spLocks noGrp="1"/>
          </p:cNvSpPr>
          <p:nvPr>
            <p:ph type="sldNum" sz="quarter" idx="12"/>
          </p:nvPr>
        </p:nvSpPr>
        <p:spPr/>
        <p:txBody>
          <a:bodyPr/>
          <a:lstStyle/>
          <a:p>
            <a:fld id="{5466AB4D-9AF1-4048-957C-F0ABBFEB6A2F}" type="slidenum">
              <a:rPr lang="en-US" smtClean="0"/>
              <a:pPr/>
              <a:t>28</a:t>
            </a:fld>
            <a:endParaRPr lang="en-US" dirty="0"/>
          </a:p>
        </p:txBody>
      </p:sp>
    </p:spTree>
    <p:extLst>
      <p:ext uri="{BB962C8B-B14F-4D97-AF65-F5344CB8AC3E}">
        <p14:creationId xmlns:p14="http://schemas.microsoft.com/office/powerpoint/2010/main" val="103925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AF2C73-3ECC-4F58-9E3C-A762613BC29C}"/>
              </a:ext>
            </a:extLst>
          </p:cNvPr>
          <p:cNvSpPr/>
          <p:nvPr/>
        </p:nvSpPr>
        <p:spPr>
          <a:xfrm>
            <a:off x="0" y="5601586"/>
            <a:ext cx="12192000" cy="1256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1B8A560A-D968-4489-9EAF-E43F65325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371" y="5811211"/>
            <a:ext cx="2547257" cy="731503"/>
          </a:xfrm>
          <a:prstGeom prst="rect">
            <a:avLst/>
          </a:prstGeom>
        </p:spPr>
      </p:pic>
      <p:sp>
        <p:nvSpPr>
          <p:cNvPr id="17" name="Title 3">
            <a:extLst>
              <a:ext uri="{FF2B5EF4-FFF2-40B4-BE49-F238E27FC236}">
                <a16:creationId xmlns:a16="http://schemas.microsoft.com/office/drawing/2014/main" id="{DD59E7F4-A8CF-4F78-873F-52120B6DC000}"/>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rgbClr val="33669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990000"/>
                </a:solidFill>
                <a:effectLst/>
                <a:uLnTx/>
                <a:uFillTx/>
                <a:latin typeface="Arial" panose="020B0604020202020204" pitchFamily="34" charset="0"/>
                <a:ea typeface="+mj-ea"/>
                <a:cs typeface="Arial" panose="020B0604020202020204" pitchFamily="34" charset="0"/>
              </a:rPr>
              <a:t>Thank you</a:t>
            </a:r>
          </a:p>
        </p:txBody>
      </p:sp>
      <p:sp>
        <p:nvSpPr>
          <p:cNvPr id="18" name="Content Placeholder 7">
            <a:extLst>
              <a:ext uri="{FF2B5EF4-FFF2-40B4-BE49-F238E27FC236}">
                <a16:creationId xmlns:a16="http://schemas.microsoft.com/office/drawing/2014/main" id="{FD55A6F9-D5F0-4B96-9EC5-3C53D09422E9}"/>
              </a:ext>
            </a:extLst>
          </p:cNvPr>
          <p:cNvSpPr txBox="1">
            <a:spLocks/>
          </p:cNvSpPr>
          <p:nvPr/>
        </p:nvSpPr>
        <p:spPr>
          <a:xfrm>
            <a:off x="0" y="1900313"/>
            <a:ext cx="12192000" cy="414171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purpose of RCORP is to support treatment for and prevention of substance use disorder, including opioid use disorder, in rural counties at the highest risk for substance use disorder.</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br>
              <a:rPr kumimoji="0" lang="en-US" sz="2000" b="0" i="0" u="none" strike="noStrike" kern="1200" cap="none" spc="0" normalizeH="0" baseline="0" noProof="0" dirty="0">
                <a:ln>
                  <a:noFill/>
                </a:ln>
                <a:solidFill>
                  <a:srgbClr val="336699"/>
                </a:solidFill>
                <a:effectLst/>
                <a:uLnTx/>
                <a:uFillTx/>
                <a:latin typeface="Arial" panose="020B06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rPr>
              <a:t>Celeste Putnam, </a:t>
            </a: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hlinkClick r:id="rId3"/>
              </a:rPr>
              <a:t>CPutnam@jbsinternational.com</a:t>
            </a:r>
            <a:endPar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rPr>
              <a:t>Ann Wing, </a:t>
            </a: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hlinkClick r:id="rId4"/>
              </a:rPr>
              <a:t>awing@jbsinternational.com</a:t>
            </a:r>
            <a:endPar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rPr>
              <a:t>Karen Yost, </a:t>
            </a: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hlinkClick r:id="rId5"/>
              </a:rPr>
              <a:t>KYost@jbsinternational.com</a:t>
            </a:r>
            <a:r>
              <a:rPr kumimoji="0" lang="en-US" sz="3600" b="0" i="0"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000" b="0" i="0" u="none" strike="noStrike" kern="1200" cap="none" spc="0" normalizeH="0" baseline="0" noProof="0" dirty="0">
                <a:ln>
                  <a:noFill/>
                </a:ln>
                <a:solidFill>
                  <a:srgbClr val="146698">
                    <a:lumMod val="75000"/>
                  </a:srgbClr>
                </a:solidFill>
                <a:effectLst/>
                <a:uLnTx/>
                <a:uFillTx/>
                <a:latin typeface="Arial" panose="020B0604020202020204" pitchFamily="34" charset="0"/>
                <a:ea typeface="+mn-ea"/>
                <a:cs typeface="Arial" panose="020B0604020202020204" pitchFamily="34" charset="0"/>
              </a:rPr>
            </a:b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492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449C-CB84-8675-4840-40228E7A8C76}"/>
              </a:ext>
            </a:extLst>
          </p:cNvPr>
          <p:cNvSpPr>
            <a:spLocks noGrp="1"/>
          </p:cNvSpPr>
          <p:nvPr>
            <p:ph type="title"/>
          </p:nvPr>
        </p:nvSpPr>
        <p:spPr>
          <a:xfrm>
            <a:off x="190497" y="175021"/>
            <a:ext cx="10515600" cy="1325563"/>
          </a:xfrm>
        </p:spPr>
        <p:txBody>
          <a:bodyPr/>
          <a:lstStyle/>
          <a:p>
            <a:r>
              <a:rPr lang="en-US" sz="4400" b="1" dirty="0">
                <a:solidFill>
                  <a:srgbClr val="146698"/>
                </a:solidFill>
              </a:rPr>
              <a:t>Introductions and Objectives</a:t>
            </a:r>
            <a:endParaRPr lang="en-US" dirty="0"/>
          </a:p>
        </p:txBody>
      </p:sp>
      <p:sp>
        <p:nvSpPr>
          <p:cNvPr id="3" name="Content Placeholder 2">
            <a:extLst>
              <a:ext uri="{FF2B5EF4-FFF2-40B4-BE49-F238E27FC236}">
                <a16:creationId xmlns:a16="http://schemas.microsoft.com/office/drawing/2014/main" id="{8DDEE0E0-CFB1-49D0-6A8F-B3BCB4FE7913}"/>
              </a:ext>
            </a:extLst>
          </p:cNvPr>
          <p:cNvSpPr>
            <a:spLocks noGrp="1"/>
          </p:cNvSpPr>
          <p:nvPr>
            <p:ph sz="half" idx="1"/>
          </p:nvPr>
        </p:nvSpPr>
        <p:spPr>
          <a:xfrm>
            <a:off x="0" y="1825625"/>
            <a:ext cx="6096000" cy="4351338"/>
          </a:xfrm>
        </p:spPr>
        <p:txBody>
          <a:bodyPr>
            <a:normAutofit/>
          </a:bodyPr>
          <a:lstStyle/>
          <a:p>
            <a:pPr marL="0" indent="0">
              <a:lnSpc>
                <a:spcPct val="150000"/>
              </a:lnSpc>
              <a:buNone/>
            </a:pPr>
            <a:r>
              <a:rPr lang="en-US" b="1" dirty="0"/>
              <a:t>Objectives</a:t>
            </a:r>
            <a:r>
              <a:rPr lang="en-US" dirty="0"/>
              <a:t>: </a:t>
            </a:r>
          </a:p>
          <a:p>
            <a:r>
              <a:rPr lang="en-US" dirty="0"/>
              <a:t>Identify the four phases of disaster preparedness</a:t>
            </a:r>
          </a:p>
          <a:p>
            <a:r>
              <a:rPr lang="en-US" dirty="0"/>
              <a:t>Explain the response recovery continuum. </a:t>
            </a:r>
          </a:p>
          <a:p>
            <a:r>
              <a:rPr lang="en-US" dirty="0"/>
              <a:t>Describe the psychological and emotional impact of disasters and ways to address them.</a:t>
            </a:r>
          </a:p>
          <a:p>
            <a:endParaRPr lang="en-US" dirty="0"/>
          </a:p>
        </p:txBody>
      </p:sp>
      <p:pic>
        <p:nvPicPr>
          <p:cNvPr id="6" name="Content Placeholder 5">
            <a:extLst>
              <a:ext uri="{FF2B5EF4-FFF2-40B4-BE49-F238E27FC236}">
                <a16:creationId xmlns:a16="http://schemas.microsoft.com/office/drawing/2014/main" id="{D6D3A766-2E17-C191-77AF-B1C6B7E0F234}"/>
              </a:ext>
            </a:extLst>
          </p:cNvPr>
          <p:cNvPicPr>
            <a:picLocks noGrp="1" noChangeAspect="1"/>
          </p:cNvPicPr>
          <p:nvPr>
            <p:ph sz="half" idx="2"/>
          </p:nvPr>
        </p:nvPicPr>
        <p:blipFill>
          <a:blip r:embed="rId2"/>
          <a:stretch>
            <a:fillRect/>
          </a:stretch>
        </p:blipFill>
        <p:spPr>
          <a:xfrm>
            <a:off x="6096000" y="2143432"/>
            <a:ext cx="4610097" cy="3562837"/>
          </a:xfrm>
          <a:prstGeom prst="rect">
            <a:avLst/>
          </a:prstGeom>
        </p:spPr>
      </p:pic>
      <p:sp>
        <p:nvSpPr>
          <p:cNvPr id="5" name="Slide Number Placeholder 4">
            <a:extLst>
              <a:ext uri="{FF2B5EF4-FFF2-40B4-BE49-F238E27FC236}">
                <a16:creationId xmlns:a16="http://schemas.microsoft.com/office/drawing/2014/main" id="{3928FA3B-3916-B508-78AE-3D2ED83C59BF}"/>
              </a:ext>
            </a:extLst>
          </p:cNvPr>
          <p:cNvSpPr>
            <a:spLocks noGrp="1"/>
          </p:cNvSpPr>
          <p:nvPr>
            <p:ph type="sldNum" sz="quarter" idx="12"/>
          </p:nvPr>
        </p:nvSpPr>
        <p:spPr/>
        <p:txBody>
          <a:bodyPr/>
          <a:lstStyle/>
          <a:p>
            <a:fld id="{5466AB4D-9AF1-4048-957C-F0ABBFEB6A2F}" type="slidenum">
              <a:rPr lang="en-US" smtClean="0"/>
              <a:pPr/>
              <a:t>3</a:t>
            </a:fld>
            <a:endParaRPr lang="en-US" dirty="0"/>
          </a:p>
        </p:txBody>
      </p:sp>
    </p:spTree>
    <p:extLst>
      <p:ext uri="{BB962C8B-B14F-4D97-AF65-F5344CB8AC3E}">
        <p14:creationId xmlns:p14="http://schemas.microsoft.com/office/powerpoint/2010/main" val="15086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6D40-4BAA-EE5E-D4F6-5E9FE522A3D2}"/>
              </a:ext>
            </a:extLst>
          </p:cNvPr>
          <p:cNvSpPr>
            <a:spLocks noGrp="1"/>
          </p:cNvSpPr>
          <p:nvPr>
            <p:ph type="title"/>
          </p:nvPr>
        </p:nvSpPr>
        <p:spPr/>
        <p:txBody>
          <a:bodyPr>
            <a:normAutofit/>
          </a:bodyPr>
          <a:lstStyle/>
          <a:p>
            <a:r>
              <a:rPr lang="en-US" sz="4000" dirty="0"/>
              <a:t>Disaster Poll</a:t>
            </a:r>
          </a:p>
        </p:txBody>
      </p:sp>
      <p:sp>
        <p:nvSpPr>
          <p:cNvPr id="3" name="Content Placeholder 2">
            <a:extLst>
              <a:ext uri="{FF2B5EF4-FFF2-40B4-BE49-F238E27FC236}">
                <a16:creationId xmlns:a16="http://schemas.microsoft.com/office/drawing/2014/main" id="{A38DE5A5-68F9-D96F-CE10-78B3EE565692}"/>
              </a:ext>
            </a:extLst>
          </p:cNvPr>
          <p:cNvSpPr>
            <a:spLocks noGrp="1"/>
          </p:cNvSpPr>
          <p:nvPr>
            <p:ph sz="half"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Natural and human made disasters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Poll Question: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has experienced a disaster? </a:t>
            </a:r>
          </a:p>
          <a:p>
            <a:endParaRPr lang="en-US" dirty="0"/>
          </a:p>
        </p:txBody>
      </p:sp>
      <p:pic>
        <p:nvPicPr>
          <p:cNvPr id="6" name="Content Placeholder 5">
            <a:extLst>
              <a:ext uri="{FF2B5EF4-FFF2-40B4-BE49-F238E27FC236}">
                <a16:creationId xmlns:a16="http://schemas.microsoft.com/office/drawing/2014/main" id="{5B522787-679C-8965-7DF5-BE9B4BFB109B}"/>
              </a:ext>
            </a:extLst>
          </p:cNvPr>
          <p:cNvPicPr>
            <a:picLocks noGrp="1" noChangeAspect="1"/>
          </p:cNvPicPr>
          <p:nvPr>
            <p:ph sz="half" idx="2"/>
          </p:nvPr>
        </p:nvPicPr>
        <p:blipFill>
          <a:blip r:embed="rId3"/>
          <a:stretch>
            <a:fillRect/>
          </a:stretch>
        </p:blipFill>
        <p:spPr>
          <a:xfrm>
            <a:off x="5810250" y="1847850"/>
            <a:ext cx="4743450" cy="4351338"/>
          </a:xfrm>
          <a:prstGeom prst="rect">
            <a:avLst/>
          </a:prstGeom>
        </p:spPr>
      </p:pic>
      <p:sp>
        <p:nvSpPr>
          <p:cNvPr id="5" name="Slide Number Placeholder 4">
            <a:extLst>
              <a:ext uri="{FF2B5EF4-FFF2-40B4-BE49-F238E27FC236}">
                <a16:creationId xmlns:a16="http://schemas.microsoft.com/office/drawing/2014/main" id="{26BC88E5-9A2D-7542-4A61-1600EA63A5C6}"/>
              </a:ext>
            </a:extLst>
          </p:cNvPr>
          <p:cNvSpPr>
            <a:spLocks noGrp="1"/>
          </p:cNvSpPr>
          <p:nvPr>
            <p:ph type="sldNum" sz="quarter" idx="12"/>
          </p:nvPr>
        </p:nvSpPr>
        <p:spPr/>
        <p:txBody>
          <a:bodyPr/>
          <a:lstStyle/>
          <a:p>
            <a:fld id="{5466AB4D-9AF1-4048-957C-F0ABBFEB6A2F}" type="slidenum">
              <a:rPr lang="en-US" smtClean="0"/>
              <a:pPr/>
              <a:t>4</a:t>
            </a:fld>
            <a:endParaRPr lang="en-US" dirty="0"/>
          </a:p>
        </p:txBody>
      </p:sp>
      <p:sp>
        <p:nvSpPr>
          <p:cNvPr id="7" name="TextBox 6">
            <a:extLst>
              <a:ext uri="{FF2B5EF4-FFF2-40B4-BE49-F238E27FC236}">
                <a16:creationId xmlns:a16="http://schemas.microsoft.com/office/drawing/2014/main" id="{14170928-53FE-7B9D-71BA-6C44D5058F39}"/>
              </a:ext>
            </a:extLst>
          </p:cNvPr>
          <p:cNvSpPr txBox="1"/>
          <p:nvPr/>
        </p:nvSpPr>
        <p:spPr>
          <a:xfrm>
            <a:off x="5810250" y="6146964"/>
            <a:ext cx="40481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Aftermath of Hurricane Michael, October 2018</a:t>
            </a:r>
          </a:p>
        </p:txBody>
      </p:sp>
    </p:spTree>
    <p:extLst>
      <p:ext uri="{BB962C8B-B14F-4D97-AF65-F5344CB8AC3E}">
        <p14:creationId xmlns:p14="http://schemas.microsoft.com/office/powerpoint/2010/main" val="82841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C21E-6923-860E-C347-1A2E212F2B19}"/>
              </a:ext>
            </a:extLst>
          </p:cNvPr>
          <p:cNvSpPr>
            <a:spLocks noGrp="1"/>
          </p:cNvSpPr>
          <p:nvPr>
            <p:ph type="title"/>
          </p:nvPr>
        </p:nvSpPr>
        <p:spPr>
          <a:xfrm>
            <a:off x="438150" y="136525"/>
            <a:ext cx="10515600" cy="642398"/>
          </a:xfrm>
        </p:spPr>
        <p:txBody>
          <a:bodyPr anchor="ctr">
            <a:normAutofit fontScale="90000"/>
          </a:bodyPr>
          <a:lstStyle/>
          <a:p>
            <a:r>
              <a:rPr lang="en-US" dirty="0"/>
              <a:t>Natural Disaster Data 2023</a:t>
            </a:r>
          </a:p>
        </p:txBody>
      </p:sp>
      <p:pic>
        <p:nvPicPr>
          <p:cNvPr id="5" name="Content Placeholder 4">
            <a:extLst>
              <a:ext uri="{FF2B5EF4-FFF2-40B4-BE49-F238E27FC236}">
                <a16:creationId xmlns:a16="http://schemas.microsoft.com/office/drawing/2014/main" id="{2B9F97BC-7F11-E899-FAB9-70FEE892EE3A}"/>
              </a:ext>
            </a:extLst>
          </p:cNvPr>
          <p:cNvPicPr>
            <a:picLocks noGrp="1" noChangeAspect="1"/>
          </p:cNvPicPr>
          <p:nvPr>
            <p:ph idx="1"/>
          </p:nvPr>
        </p:nvPicPr>
        <p:blipFill>
          <a:blip r:embed="rId3"/>
          <a:stretch>
            <a:fillRect/>
          </a:stretch>
        </p:blipFill>
        <p:spPr>
          <a:xfrm>
            <a:off x="133351" y="870989"/>
            <a:ext cx="10610850" cy="5659211"/>
          </a:xfrm>
          <a:prstGeom prst="rect">
            <a:avLst/>
          </a:prstGeom>
          <a:noFill/>
        </p:spPr>
      </p:pic>
      <p:sp>
        <p:nvSpPr>
          <p:cNvPr id="4" name="Slide Number Placeholder 3">
            <a:extLst>
              <a:ext uri="{FF2B5EF4-FFF2-40B4-BE49-F238E27FC236}">
                <a16:creationId xmlns:a16="http://schemas.microsoft.com/office/drawing/2014/main" id="{1F089646-FA9A-C5A6-DB3B-CE3B60D9332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466AB4D-9AF1-4048-957C-F0ABBFEB6A2F}" type="slidenum">
              <a:rPr lang="en-US" smtClean="0"/>
              <a:pPr>
                <a:spcAft>
                  <a:spcPts val="600"/>
                </a:spcAft>
              </a:pPr>
              <a:t>5</a:t>
            </a:fld>
            <a:endParaRPr lang="en-US"/>
          </a:p>
        </p:txBody>
      </p:sp>
      <p:sp>
        <p:nvSpPr>
          <p:cNvPr id="6" name="TextBox 5">
            <a:extLst>
              <a:ext uri="{FF2B5EF4-FFF2-40B4-BE49-F238E27FC236}">
                <a16:creationId xmlns:a16="http://schemas.microsoft.com/office/drawing/2014/main" id="{E4B0F54E-E97A-D0A0-0932-97563956CA35}"/>
              </a:ext>
            </a:extLst>
          </p:cNvPr>
          <p:cNvSpPr txBox="1"/>
          <p:nvPr/>
        </p:nvSpPr>
        <p:spPr>
          <a:xfrm>
            <a:off x="0" y="6596390"/>
            <a:ext cx="6965878" cy="261610"/>
          </a:xfrm>
          <a:prstGeom prst="rect">
            <a:avLst/>
          </a:prstGeom>
          <a:noFill/>
        </p:spPr>
        <p:txBody>
          <a:bodyPr wrap="square" rtlCol="0">
            <a:spAutoFit/>
          </a:bodyPr>
          <a:lstStyle/>
          <a:p>
            <a:r>
              <a:rPr lang="en-US" sz="1100" i="1" dirty="0">
                <a:hlinkClick r:id="rId4"/>
              </a:rPr>
              <a:t>2023-billion-dollar-disaster-map.png | NOAA Climate.gov</a:t>
            </a:r>
            <a:endParaRPr lang="en-US" sz="1100" i="1" dirty="0"/>
          </a:p>
        </p:txBody>
      </p:sp>
    </p:spTree>
    <p:extLst>
      <p:ext uri="{BB962C8B-B14F-4D97-AF65-F5344CB8AC3E}">
        <p14:creationId xmlns:p14="http://schemas.microsoft.com/office/powerpoint/2010/main" val="420006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C21E-6923-860E-C347-1A2E212F2B19}"/>
              </a:ext>
            </a:extLst>
          </p:cNvPr>
          <p:cNvSpPr>
            <a:spLocks noGrp="1"/>
          </p:cNvSpPr>
          <p:nvPr>
            <p:ph type="title"/>
          </p:nvPr>
        </p:nvSpPr>
        <p:spPr>
          <a:xfrm>
            <a:off x="364999" y="57478"/>
            <a:ext cx="10515600" cy="874128"/>
          </a:xfrm>
        </p:spPr>
        <p:txBody>
          <a:bodyPr anchor="ctr">
            <a:normAutofit/>
          </a:bodyPr>
          <a:lstStyle/>
          <a:p>
            <a:r>
              <a:rPr lang="en-US" sz="4000" dirty="0"/>
              <a:t>Natural Disaster Data 2023</a:t>
            </a:r>
          </a:p>
        </p:txBody>
      </p:sp>
      <p:sp>
        <p:nvSpPr>
          <p:cNvPr id="4" name="Slide Number Placeholder 3">
            <a:extLst>
              <a:ext uri="{FF2B5EF4-FFF2-40B4-BE49-F238E27FC236}">
                <a16:creationId xmlns:a16="http://schemas.microsoft.com/office/drawing/2014/main" id="{1F089646-FA9A-C5A6-DB3B-CE3B60D9332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466AB4D-9AF1-4048-957C-F0ABBFEB6A2F}" type="slidenum">
              <a:rPr lang="en-US" smtClean="0"/>
              <a:pPr>
                <a:spcAft>
                  <a:spcPts val="600"/>
                </a:spcAft>
              </a:pPr>
              <a:t>6</a:t>
            </a:fld>
            <a:endParaRPr lang="en-US"/>
          </a:p>
        </p:txBody>
      </p:sp>
      <p:pic>
        <p:nvPicPr>
          <p:cNvPr id="11" name="Content Placeholder 10">
            <a:extLst>
              <a:ext uri="{FF2B5EF4-FFF2-40B4-BE49-F238E27FC236}">
                <a16:creationId xmlns:a16="http://schemas.microsoft.com/office/drawing/2014/main" id="{D3C41793-5DC7-1E80-F46E-20541F22E19D}"/>
              </a:ext>
            </a:extLst>
          </p:cNvPr>
          <p:cNvPicPr>
            <a:picLocks noGrp="1" noChangeAspect="1"/>
          </p:cNvPicPr>
          <p:nvPr>
            <p:ph idx="1"/>
          </p:nvPr>
        </p:nvPicPr>
        <p:blipFill>
          <a:blip r:embed="rId3"/>
          <a:stretch>
            <a:fillRect/>
          </a:stretch>
        </p:blipFill>
        <p:spPr>
          <a:xfrm>
            <a:off x="364999" y="1298815"/>
            <a:ext cx="9698269" cy="4769373"/>
          </a:xfrm>
        </p:spPr>
      </p:pic>
      <p:sp>
        <p:nvSpPr>
          <p:cNvPr id="7" name="TextBox 6">
            <a:extLst>
              <a:ext uri="{FF2B5EF4-FFF2-40B4-BE49-F238E27FC236}">
                <a16:creationId xmlns:a16="http://schemas.microsoft.com/office/drawing/2014/main" id="{92690625-9C2B-5EAF-C587-387868D9B360}"/>
              </a:ext>
            </a:extLst>
          </p:cNvPr>
          <p:cNvSpPr txBox="1"/>
          <p:nvPr/>
        </p:nvSpPr>
        <p:spPr>
          <a:xfrm>
            <a:off x="838200" y="6068188"/>
            <a:ext cx="887140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rgbClr val="FFFFFF"/>
                </a:solidFill>
                <a:latin typeface="Arial"/>
              </a:rPr>
              <a:t>US Disasters &amp; Emergency Relief Statistics and Data: government spending, disaster declarations, and more | USA Facts</a:t>
            </a:r>
            <a:endParaRPr kumimoji="0" lang="en-US" sz="1100" b="0" i="1"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CF6B84D3-E72F-4013-28C9-EEAE974B307B}"/>
              </a:ext>
            </a:extLst>
          </p:cNvPr>
          <p:cNvSpPr txBox="1"/>
          <p:nvPr/>
        </p:nvSpPr>
        <p:spPr>
          <a:xfrm>
            <a:off x="0" y="6538912"/>
            <a:ext cx="9911255" cy="261610"/>
          </a:xfrm>
          <a:prstGeom prst="rect">
            <a:avLst/>
          </a:prstGeom>
          <a:noFill/>
        </p:spPr>
        <p:txBody>
          <a:bodyPr wrap="square" rtlCol="0">
            <a:spAutoFit/>
          </a:bodyPr>
          <a:lstStyle/>
          <a:p>
            <a:r>
              <a:rPr lang="en-US" sz="1100" i="1" dirty="0">
                <a:solidFill>
                  <a:schemeClr val="bg1"/>
                </a:solidFill>
              </a:rPr>
              <a:t>US Disasters &amp; Emergency Relief Statistics &amp; Data:  government spending, disaster declarations, and </a:t>
            </a:r>
            <a:r>
              <a:rPr lang="en-US" sz="1100" i="1" dirty="0" err="1">
                <a:solidFill>
                  <a:schemeClr val="bg1"/>
                </a:solidFill>
              </a:rPr>
              <a:t>moreIUSA</a:t>
            </a:r>
            <a:r>
              <a:rPr lang="en-US" sz="1100" i="1" dirty="0">
                <a:solidFill>
                  <a:schemeClr val="bg1"/>
                </a:solidFill>
              </a:rPr>
              <a:t> Facts</a:t>
            </a:r>
          </a:p>
        </p:txBody>
      </p:sp>
    </p:spTree>
    <p:extLst>
      <p:ext uri="{BB962C8B-B14F-4D97-AF65-F5344CB8AC3E}">
        <p14:creationId xmlns:p14="http://schemas.microsoft.com/office/powerpoint/2010/main" val="322980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E1A7-4057-A20D-6C70-66F9AC8B6384}"/>
              </a:ext>
            </a:extLst>
          </p:cNvPr>
          <p:cNvSpPr>
            <a:spLocks noGrp="1"/>
          </p:cNvSpPr>
          <p:nvPr>
            <p:ph type="title"/>
          </p:nvPr>
        </p:nvSpPr>
        <p:spPr>
          <a:xfrm>
            <a:off x="71437" y="57478"/>
            <a:ext cx="10515600" cy="1325563"/>
          </a:xfrm>
        </p:spPr>
        <p:txBody>
          <a:bodyPr>
            <a:normAutofit/>
          </a:bodyPr>
          <a:lstStyle/>
          <a:p>
            <a:r>
              <a:rPr lang="en-US" sz="4000" dirty="0"/>
              <a:t>Four Phases of Disaster Preparedness </a:t>
            </a:r>
          </a:p>
        </p:txBody>
      </p:sp>
      <p:sp>
        <p:nvSpPr>
          <p:cNvPr id="4" name="Slide Number Placeholder 3">
            <a:extLst>
              <a:ext uri="{FF2B5EF4-FFF2-40B4-BE49-F238E27FC236}">
                <a16:creationId xmlns:a16="http://schemas.microsoft.com/office/drawing/2014/main" id="{BA98E799-FA3C-C55B-F0CD-C637A8A5253C}"/>
              </a:ext>
            </a:extLst>
          </p:cNvPr>
          <p:cNvSpPr>
            <a:spLocks noGrp="1"/>
          </p:cNvSpPr>
          <p:nvPr>
            <p:ph type="sldNum" sz="quarter" idx="12"/>
          </p:nvPr>
        </p:nvSpPr>
        <p:spPr/>
        <p:txBody>
          <a:bodyPr/>
          <a:lstStyle/>
          <a:p>
            <a:fld id="{5466AB4D-9AF1-4048-957C-F0ABBFEB6A2F}" type="slidenum">
              <a:rPr lang="en-US" smtClean="0"/>
              <a:pPr/>
              <a:t>7</a:t>
            </a:fld>
            <a:endParaRPr lang="en-US" dirty="0"/>
          </a:p>
        </p:txBody>
      </p:sp>
      <p:pic>
        <p:nvPicPr>
          <p:cNvPr id="10" name="Content Placeholder 9">
            <a:extLst>
              <a:ext uri="{FF2B5EF4-FFF2-40B4-BE49-F238E27FC236}">
                <a16:creationId xmlns:a16="http://schemas.microsoft.com/office/drawing/2014/main" id="{2689F6B1-A644-D54B-C81E-58CECD63CA92}"/>
              </a:ext>
            </a:extLst>
          </p:cNvPr>
          <p:cNvPicPr>
            <a:picLocks noGrp="1" noChangeAspect="1"/>
          </p:cNvPicPr>
          <p:nvPr>
            <p:ph idx="1"/>
          </p:nvPr>
        </p:nvPicPr>
        <p:blipFill>
          <a:blip r:embed="rId3"/>
          <a:stretch>
            <a:fillRect/>
          </a:stretch>
        </p:blipFill>
        <p:spPr>
          <a:xfrm>
            <a:off x="0" y="1066800"/>
            <a:ext cx="10658475" cy="5372100"/>
          </a:xfrm>
        </p:spPr>
      </p:pic>
      <p:sp>
        <p:nvSpPr>
          <p:cNvPr id="11" name="TextBox 10">
            <a:extLst>
              <a:ext uri="{FF2B5EF4-FFF2-40B4-BE49-F238E27FC236}">
                <a16:creationId xmlns:a16="http://schemas.microsoft.com/office/drawing/2014/main" id="{9956E945-73EB-20FE-AE5D-067C2F210826}"/>
              </a:ext>
            </a:extLst>
          </p:cNvPr>
          <p:cNvSpPr txBox="1"/>
          <p:nvPr/>
        </p:nvSpPr>
        <p:spPr>
          <a:xfrm>
            <a:off x="556182" y="6459865"/>
            <a:ext cx="9911255" cy="261610"/>
          </a:xfrm>
          <a:prstGeom prst="rect">
            <a:avLst/>
          </a:prstGeom>
          <a:noFill/>
        </p:spPr>
        <p:txBody>
          <a:bodyPr wrap="square" rtlCol="0">
            <a:spAutoFit/>
          </a:bodyPr>
          <a:lstStyle/>
          <a:p>
            <a:r>
              <a:rPr lang="en-US" sz="1100" i="1" dirty="0">
                <a:solidFill>
                  <a:schemeClr val="bg1"/>
                </a:solidFill>
              </a:rPr>
              <a:t>https://www.fema.gov/emergency-managers/national-preparedness/goal</a:t>
            </a:r>
          </a:p>
        </p:txBody>
      </p:sp>
    </p:spTree>
    <p:extLst>
      <p:ext uri="{BB962C8B-B14F-4D97-AF65-F5344CB8AC3E}">
        <p14:creationId xmlns:p14="http://schemas.microsoft.com/office/powerpoint/2010/main" val="22738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00CB-46B6-350C-F702-D982DA8A2EE5}"/>
              </a:ext>
            </a:extLst>
          </p:cNvPr>
          <p:cNvSpPr>
            <a:spLocks noGrp="1"/>
          </p:cNvSpPr>
          <p:nvPr>
            <p:ph type="title"/>
          </p:nvPr>
        </p:nvSpPr>
        <p:spPr>
          <a:xfrm>
            <a:off x="838200" y="271055"/>
            <a:ext cx="10515600" cy="1325563"/>
          </a:xfrm>
        </p:spPr>
        <p:txBody>
          <a:bodyPr>
            <a:normAutofit/>
          </a:bodyPr>
          <a:lstStyle/>
          <a:p>
            <a:r>
              <a:rPr lang="en-US" sz="4000" b="1" dirty="0">
                <a:solidFill>
                  <a:srgbClr val="146698"/>
                </a:solidFill>
              </a:rPr>
              <a:t>Pre-Disaster Recovery Planning</a:t>
            </a:r>
            <a:endParaRPr lang="en-US" sz="4000" dirty="0"/>
          </a:p>
        </p:txBody>
      </p:sp>
      <p:sp>
        <p:nvSpPr>
          <p:cNvPr id="3" name="Content Placeholder 2">
            <a:extLst>
              <a:ext uri="{FF2B5EF4-FFF2-40B4-BE49-F238E27FC236}">
                <a16:creationId xmlns:a16="http://schemas.microsoft.com/office/drawing/2014/main" id="{BFC1C629-96F1-8F4C-D55E-96D95BC853E0}"/>
              </a:ext>
            </a:extLst>
          </p:cNvPr>
          <p:cNvSpPr>
            <a:spLocks noGrp="1"/>
          </p:cNvSpPr>
          <p:nvPr>
            <p:ph sz="half" idx="1"/>
          </p:nvPr>
        </p:nvSpPr>
        <p:spPr>
          <a:xfrm>
            <a:off x="428625" y="1595824"/>
            <a:ext cx="5753099" cy="476132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Ensures readiness to undertake organized recovery process in a sustainable resilient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a local-level framework for leading, operating, organizing, and managing resources for post-disaster recovery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LEPC (Local Emergency Planning Coalition)</a:t>
            </a:r>
          </a:p>
          <a:p>
            <a:endParaRPr lang="en-US" dirty="0"/>
          </a:p>
        </p:txBody>
      </p:sp>
      <p:pic>
        <p:nvPicPr>
          <p:cNvPr id="6" name="Content Placeholder 5">
            <a:extLst>
              <a:ext uri="{FF2B5EF4-FFF2-40B4-BE49-F238E27FC236}">
                <a16:creationId xmlns:a16="http://schemas.microsoft.com/office/drawing/2014/main" id="{1A7899D4-8278-DCBD-9C6B-93E79B84BCC3}"/>
              </a:ext>
            </a:extLst>
          </p:cNvPr>
          <p:cNvPicPr>
            <a:picLocks noGrp="1" noChangeAspect="1"/>
          </p:cNvPicPr>
          <p:nvPr>
            <p:ph sz="half" idx="2"/>
          </p:nvPr>
        </p:nvPicPr>
        <p:blipFill>
          <a:blip r:embed="rId3"/>
          <a:stretch>
            <a:fillRect/>
          </a:stretch>
        </p:blipFill>
        <p:spPr>
          <a:xfrm>
            <a:off x="6371304" y="1658337"/>
            <a:ext cx="4266278" cy="3778902"/>
          </a:xfrm>
          <a:prstGeom prst="rect">
            <a:avLst/>
          </a:prstGeom>
        </p:spPr>
      </p:pic>
      <p:sp>
        <p:nvSpPr>
          <p:cNvPr id="5" name="Slide Number Placeholder 4">
            <a:extLst>
              <a:ext uri="{FF2B5EF4-FFF2-40B4-BE49-F238E27FC236}">
                <a16:creationId xmlns:a16="http://schemas.microsoft.com/office/drawing/2014/main" id="{0E9DC308-0490-0E10-495D-E02F7A7BBDF5}"/>
              </a:ext>
            </a:extLst>
          </p:cNvPr>
          <p:cNvSpPr>
            <a:spLocks noGrp="1"/>
          </p:cNvSpPr>
          <p:nvPr>
            <p:ph type="sldNum" sz="quarter" idx="12"/>
          </p:nvPr>
        </p:nvSpPr>
        <p:spPr/>
        <p:txBody>
          <a:bodyPr/>
          <a:lstStyle/>
          <a:p>
            <a:fld id="{5466AB4D-9AF1-4048-957C-F0ABBFEB6A2F}" type="slidenum">
              <a:rPr lang="en-US" smtClean="0"/>
              <a:pPr/>
              <a:t>8</a:t>
            </a:fld>
            <a:endParaRPr lang="en-US" dirty="0"/>
          </a:p>
        </p:txBody>
      </p:sp>
      <p:sp>
        <p:nvSpPr>
          <p:cNvPr id="7" name="TextBox 6">
            <a:extLst>
              <a:ext uri="{FF2B5EF4-FFF2-40B4-BE49-F238E27FC236}">
                <a16:creationId xmlns:a16="http://schemas.microsoft.com/office/drawing/2014/main" id="{9B2A5238-56A3-1870-F805-61E739CA9F6E}"/>
              </a:ext>
            </a:extLst>
          </p:cNvPr>
          <p:cNvSpPr txBox="1"/>
          <p:nvPr/>
        </p:nvSpPr>
        <p:spPr>
          <a:xfrm>
            <a:off x="-66676" y="6634976"/>
            <a:ext cx="80105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46698"/>
                </a:solidFill>
                <a:effectLst/>
                <a:uLnTx/>
                <a:uFillTx/>
                <a:latin typeface="Arial" panose="020B0604020202020204" pitchFamily="34" charset="0"/>
                <a:ea typeface="+mn-ea"/>
                <a:cs typeface="Arial" panose="020B0604020202020204" pitchFamily="34" charset="0"/>
              </a:rPr>
              <a:t>https://www.fema.gov/sites/default/files/2020-07/pre-disaster-recovery-planning-guide-local-governments.pdf</a:t>
            </a:r>
          </a:p>
        </p:txBody>
      </p:sp>
    </p:spTree>
    <p:extLst>
      <p:ext uri="{BB962C8B-B14F-4D97-AF65-F5344CB8AC3E}">
        <p14:creationId xmlns:p14="http://schemas.microsoft.com/office/powerpoint/2010/main" val="351405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B016-1AE0-4C6A-36C4-4D48C668B654}"/>
              </a:ext>
            </a:extLst>
          </p:cNvPr>
          <p:cNvSpPr>
            <a:spLocks noGrp="1"/>
          </p:cNvSpPr>
          <p:nvPr>
            <p:ph type="title"/>
          </p:nvPr>
        </p:nvSpPr>
        <p:spPr>
          <a:xfrm>
            <a:off x="241300" y="55682"/>
            <a:ext cx="10515600" cy="509980"/>
          </a:xfrm>
        </p:spPr>
        <p:txBody>
          <a:bodyPr>
            <a:noAutofit/>
          </a:bodyPr>
          <a:lstStyle/>
          <a:p>
            <a:r>
              <a:rPr lang="en-US" sz="4000" dirty="0"/>
              <a:t>Pre-Disaster Recovery Planning Steps</a:t>
            </a:r>
          </a:p>
        </p:txBody>
      </p:sp>
      <p:sp>
        <p:nvSpPr>
          <p:cNvPr id="4" name="Slide Number Placeholder 3">
            <a:extLst>
              <a:ext uri="{FF2B5EF4-FFF2-40B4-BE49-F238E27FC236}">
                <a16:creationId xmlns:a16="http://schemas.microsoft.com/office/drawing/2014/main" id="{D9E13DD0-1CB1-31B5-7745-07A39EA55A2E}"/>
              </a:ext>
            </a:extLst>
          </p:cNvPr>
          <p:cNvSpPr>
            <a:spLocks noGrp="1"/>
          </p:cNvSpPr>
          <p:nvPr>
            <p:ph type="sldNum" sz="quarter" idx="12"/>
          </p:nvPr>
        </p:nvSpPr>
        <p:spPr/>
        <p:txBody>
          <a:bodyPr/>
          <a:lstStyle/>
          <a:p>
            <a:fld id="{5466AB4D-9AF1-4048-957C-F0ABBFEB6A2F}" type="slidenum">
              <a:rPr lang="en-US" smtClean="0"/>
              <a:pPr/>
              <a:t>9</a:t>
            </a:fld>
            <a:endParaRPr lang="en-US" dirty="0"/>
          </a:p>
        </p:txBody>
      </p:sp>
      <p:sp>
        <p:nvSpPr>
          <p:cNvPr id="10" name="Rectangle 9">
            <a:extLst>
              <a:ext uri="{FF2B5EF4-FFF2-40B4-BE49-F238E27FC236}">
                <a16:creationId xmlns:a16="http://schemas.microsoft.com/office/drawing/2014/main" id="{1CDBC757-33AF-11DE-7B52-34BF519DD54F}"/>
              </a:ext>
            </a:extLst>
          </p:cNvPr>
          <p:cNvSpPr/>
          <p:nvPr/>
        </p:nvSpPr>
        <p:spPr>
          <a:xfrm>
            <a:off x="228600" y="654443"/>
            <a:ext cx="2463800" cy="101044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Form a Collaborative Planning Team</a:t>
            </a:r>
          </a:p>
        </p:txBody>
      </p:sp>
      <p:sp>
        <p:nvSpPr>
          <p:cNvPr id="13" name="Rectangle 12">
            <a:extLst>
              <a:ext uri="{FF2B5EF4-FFF2-40B4-BE49-F238E27FC236}">
                <a16:creationId xmlns:a16="http://schemas.microsoft.com/office/drawing/2014/main" id="{6FE0A97B-72D3-9887-DE5D-C3973C23CF94}"/>
              </a:ext>
            </a:extLst>
          </p:cNvPr>
          <p:cNvSpPr/>
          <p:nvPr/>
        </p:nvSpPr>
        <p:spPr>
          <a:xfrm>
            <a:off x="228600" y="1665679"/>
            <a:ext cx="2476500" cy="1010446"/>
          </a:xfrm>
          <a:prstGeom prst="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Understand the Situation</a:t>
            </a:r>
          </a:p>
        </p:txBody>
      </p:sp>
      <p:sp>
        <p:nvSpPr>
          <p:cNvPr id="14" name="Rectangle 13">
            <a:extLst>
              <a:ext uri="{FF2B5EF4-FFF2-40B4-BE49-F238E27FC236}">
                <a16:creationId xmlns:a16="http://schemas.microsoft.com/office/drawing/2014/main" id="{E9A15CCA-B09B-66B9-4595-5E25FE73A09F}"/>
              </a:ext>
            </a:extLst>
          </p:cNvPr>
          <p:cNvSpPr/>
          <p:nvPr/>
        </p:nvSpPr>
        <p:spPr>
          <a:xfrm>
            <a:off x="225422" y="2658787"/>
            <a:ext cx="2479678" cy="101044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Determine Goals and Objectives</a:t>
            </a:r>
          </a:p>
        </p:txBody>
      </p:sp>
      <p:sp>
        <p:nvSpPr>
          <p:cNvPr id="16" name="Rectangle 15">
            <a:extLst>
              <a:ext uri="{FF2B5EF4-FFF2-40B4-BE49-F238E27FC236}">
                <a16:creationId xmlns:a16="http://schemas.microsoft.com/office/drawing/2014/main" id="{4EA0161D-0F78-C686-2A51-C8A2FA82CF9F}"/>
              </a:ext>
            </a:extLst>
          </p:cNvPr>
          <p:cNvSpPr/>
          <p:nvPr/>
        </p:nvSpPr>
        <p:spPr>
          <a:xfrm>
            <a:off x="2686050" y="653653"/>
            <a:ext cx="8007350" cy="1058592"/>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Develop collaborative planning team and scope of planning activities</a:t>
            </a:r>
          </a:p>
          <a:p>
            <a:pPr marL="285750" indent="-285750">
              <a:buFont typeface="Arial" panose="020B0604020202020204" pitchFamily="34" charset="0"/>
              <a:buChar char="•"/>
            </a:pPr>
            <a:r>
              <a:rPr lang="en-US" dirty="0">
                <a:solidFill>
                  <a:schemeClr val="bg1"/>
                </a:solidFill>
              </a:rPr>
              <a:t>Develop and implement partner engagement strategy</a:t>
            </a:r>
          </a:p>
        </p:txBody>
      </p:sp>
      <p:sp>
        <p:nvSpPr>
          <p:cNvPr id="17" name="Rectangle 16">
            <a:extLst>
              <a:ext uri="{FF2B5EF4-FFF2-40B4-BE49-F238E27FC236}">
                <a16:creationId xmlns:a16="http://schemas.microsoft.com/office/drawing/2014/main" id="{9950BBF7-6B34-D963-B188-3B7D4CD783B0}"/>
              </a:ext>
            </a:extLst>
          </p:cNvPr>
          <p:cNvSpPr/>
          <p:nvPr/>
        </p:nvSpPr>
        <p:spPr>
          <a:xfrm>
            <a:off x="2682872" y="1719121"/>
            <a:ext cx="8013704" cy="99139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Determine community risks, impacts, and consequences</a:t>
            </a:r>
          </a:p>
        </p:txBody>
      </p:sp>
      <p:sp>
        <p:nvSpPr>
          <p:cNvPr id="18" name="Rectangle 17">
            <a:extLst>
              <a:ext uri="{FF2B5EF4-FFF2-40B4-BE49-F238E27FC236}">
                <a16:creationId xmlns:a16="http://schemas.microsoft.com/office/drawing/2014/main" id="{5EA73CDA-E46E-2909-E960-3854FBC353E5}"/>
              </a:ext>
            </a:extLst>
          </p:cNvPr>
          <p:cNvSpPr/>
          <p:nvPr/>
        </p:nvSpPr>
        <p:spPr>
          <a:xfrm>
            <a:off x="2679696" y="2658787"/>
            <a:ext cx="8013704" cy="1010446"/>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Assess community’s capacity and identify capability targets</a:t>
            </a:r>
          </a:p>
        </p:txBody>
      </p:sp>
      <p:sp>
        <p:nvSpPr>
          <p:cNvPr id="19" name="Rectangle 18">
            <a:extLst>
              <a:ext uri="{FF2B5EF4-FFF2-40B4-BE49-F238E27FC236}">
                <a16:creationId xmlns:a16="http://schemas.microsoft.com/office/drawing/2014/main" id="{6642E408-3F98-2194-F019-08E7F3C51637}"/>
              </a:ext>
            </a:extLst>
          </p:cNvPr>
          <p:cNvSpPr/>
          <p:nvPr/>
        </p:nvSpPr>
        <p:spPr>
          <a:xfrm>
            <a:off x="225422" y="3607124"/>
            <a:ext cx="2479678" cy="101044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Develop the Plan</a:t>
            </a:r>
          </a:p>
        </p:txBody>
      </p:sp>
      <p:sp>
        <p:nvSpPr>
          <p:cNvPr id="20" name="Rectangle 19">
            <a:extLst>
              <a:ext uri="{FF2B5EF4-FFF2-40B4-BE49-F238E27FC236}">
                <a16:creationId xmlns:a16="http://schemas.microsoft.com/office/drawing/2014/main" id="{0A8D324F-E34A-397A-0AFC-6CA8F0A2F34A}"/>
              </a:ext>
            </a:extLst>
          </p:cNvPr>
          <p:cNvSpPr/>
          <p:nvPr/>
        </p:nvSpPr>
        <p:spPr>
          <a:xfrm>
            <a:off x="228600" y="4616376"/>
            <a:ext cx="2463800" cy="101044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Prepare, Review, Approve Plan</a:t>
            </a:r>
          </a:p>
        </p:txBody>
      </p:sp>
      <p:sp>
        <p:nvSpPr>
          <p:cNvPr id="21" name="Rectangle 20">
            <a:extLst>
              <a:ext uri="{FF2B5EF4-FFF2-40B4-BE49-F238E27FC236}">
                <a16:creationId xmlns:a16="http://schemas.microsoft.com/office/drawing/2014/main" id="{BC47247D-16BA-79C7-61B8-85E9DFE2AAE3}"/>
              </a:ext>
            </a:extLst>
          </p:cNvPr>
          <p:cNvSpPr/>
          <p:nvPr/>
        </p:nvSpPr>
        <p:spPr>
          <a:xfrm>
            <a:off x="228600" y="5607821"/>
            <a:ext cx="2463800" cy="90076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Implement and Maintain Plan</a:t>
            </a:r>
          </a:p>
        </p:txBody>
      </p:sp>
      <p:sp>
        <p:nvSpPr>
          <p:cNvPr id="22" name="Rectangle 21">
            <a:extLst>
              <a:ext uri="{FF2B5EF4-FFF2-40B4-BE49-F238E27FC236}">
                <a16:creationId xmlns:a16="http://schemas.microsoft.com/office/drawing/2014/main" id="{F370B191-2A6B-1C68-A179-43E760DCB18A}"/>
              </a:ext>
            </a:extLst>
          </p:cNvPr>
          <p:cNvSpPr/>
          <p:nvPr/>
        </p:nvSpPr>
        <p:spPr>
          <a:xfrm>
            <a:off x="2682874" y="3616024"/>
            <a:ext cx="8010526" cy="1010446"/>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Determine leadership positions and define necessary operations</a:t>
            </a:r>
          </a:p>
          <a:p>
            <a:pPr marL="285750" indent="-285750">
              <a:buFont typeface="Arial" panose="020B0604020202020204" pitchFamily="34" charset="0"/>
              <a:buChar char="•"/>
            </a:pPr>
            <a:r>
              <a:rPr lang="en-US" dirty="0">
                <a:solidFill>
                  <a:schemeClr val="bg1"/>
                </a:solidFill>
              </a:rPr>
              <a:t>Establish process for post-disaster decision-making and policy setting</a:t>
            </a:r>
          </a:p>
        </p:txBody>
      </p:sp>
      <p:sp>
        <p:nvSpPr>
          <p:cNvPr id="23" name="Rectangle 22">
            <a:extLst>
              <a:ext uri="{FF2B5EF4-FFF2-40B4-BE49-F238E27FC236}">
                <a16:creationId xmlns:a16="http://schemas.microsoft.com/office/drawing/2014/main" id="{EB0D60BE-0A21-FB3E-E4B3-AE02EF98EE1A}"/>
              </a:ext>
            </a:extLst>
          </p:cNvPr>
          <p:cNvSpPr/>
          <p:nvPr/>
        </p:nvSpPr>
        <p:spPr>
          <a:xfrm>
            <a:off x="2679696" y="4607446"/>
            <a:ext cx="8016880" cy="1010446"/>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Write the local pre-disaster recovery plan</a:t>
            </a:r>
          </a:p>
          <a:p>
            <a:pPr marL="285750" indent="-285750">
              <a:buFont typeface="Arial" panose="020B0604020202020204" pitchFamily="34" charset="0"/>
              <a:buChar char="•"/>
            </a:pPr>
            <a:r>
              <a:rPr lang="en-US" dirty="0">
                <a:solidFill>
                  <a:schemeClr val="bg1"/>
                </a:solidFill>
              </a:rPr>
              <a:t>Approve the pre-disaster recovery plan and associated regulations</a:t>
            </a:r>
          </a:p>
        </p:txBody>
      </p:sp>
      <p:sp>
        <p:nvSpPr>
          <p:cNvPr id="24" name="Rectangle 23">
            <a:extLst>
              <a:ext uri="{FF2B5EF4-FFF2-40B4-BE49-F238E27FC236}">
                <a16:creationId xmlns:a16="http://schemas.microsoft.com/office/drawing/2014/main" id="{97C372C2-27EA-63BF-269A-44E9EE9198F2}"/>
              </a:ext>
            </a:extLst>
          </p:cNvPr>
          <p:cNvSpPr/>
          <p:nvPr/>
        </p:nvSpPr>
        <p:spPr>
          <a:xfrm>
            <a:off x="2686050" y="5590332"/>
            <a:ext cx="8013704" cy="918251"/>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Identify ongoing preparedness activities</a:t>
            </a:r>
          </a:p>
        </p:txBody>
      </p:sp>
      <p:sp>
        <p:nvSpPr>
          <p:cNvPr id="25" name="TextBox 24">
            <a:extLst>
              <a:ext uri="{FF2B5EF4-FFF2-40B4-BE49-F238E27FC236}">
                <a16:creationId xmlns:a16="http://schemas.microsoft.com/office/drawing/2014/main" id="{D6BEE88F-5862-62C6-AC4C-8E34C43DDD4A}"/>
              </a:ext>
            </a:extLst>
          </p:cNvPr>
          <p:cNvSpPr txBox="1"/>
          <p:nvPr/>
        </p:nvSpPr>
        <p:spPr>
          <a:xfrm>
            <a:off x="0" y="6614493"/>
            <a:ext cx="10114156" cy="261610"/>
          </a:xfrm>
          <a:prstGeom prst="rect">
            <a:avLst/>
          </a:prstGeom>
          <a:noFill/>
        </p:spPr>
        <p:txBody>
          <a:bodyPr wrap="square" rtlCol="0">
            <a:spAutoFit/>
          </a:bodyPr>
          <a:lstStyle/>
          <a:p>
            <a:r>
              <a:rPr lang="en-US" sz="1100" i="1" dirty="0">
                <a:solidFill>
                  <a:schemeClr val="bg1"/>
                </a:solidFill>
              </a:rPr>
              <a:t>“Pre-Disaster Recovery Planning Guide for Local Governments” FEMA Publication FD 008-03, </a:t>
            </a:r>
            <a:r>
              <a:rPr lang="en-US" sz="1100" i="1" dirty="0" err="1">
                <a:solidFill>
                  <a:schemeClr val="bg1"/>
                </a:solidFill>
              </a:rPr>
              <a:t>pg</a:t>
            </a:r>
            <a:r>
              <a:rPr lang="en-US" sz="1100" i="1" dirty="0">
                <a:solidFill>
                  <a:schemeClr val="bg1"/>
                </a:solidFill>
              </a:rPr>
              <a:t> 4   </a:t>
            </a:r>
          </a:p>
        </p:txBody>
      </p:sp>
    </p:spTree>
    <p:extLst>
      <p:ext uri="{BB962C8B-B14F-4D97-AF65-F5344CB8AC3E}">
        <p14:creationId xmlns:p14="http://schemas.microsoft.com/office/powerpoint/2010/main" val="4179290295"/>
      </p:ext>
    </p:extLst>
  </p:cSld>
  <p:clrMapOvr>
    <a:masterClrMapping/>
  </p:clrMapOvr>
</p:sld>
</file>

<file path=ppt/theme/theme1.xml><?xml version="1.0" encoding="utf-8"?>
<a:theme xmlns:a="http://schemas.openxmlformats.org/drawingml/2006/main" name="Office Theme">
  <a:themeElements>
    <a:clrScheme name="RCORP-TA">
      <a:dk1>
        <a:srgbClr val="000000"/>
      </a:dk1>
      <a:lt1>
        <a:srgbClr val="FFFFFF"/>
      </a:lt1>
      <a:dk2>
        <a:srgbClr val="003366"/>
      </a:dk2>
      <a:lt2>
        <a:srgbClr val="DEDFE0"/>
      </a:lt2>
      <a:accent1>
        <a:srgbClr val="146698"/>
      </a:accent1>
      <a:accent2>
        <a:srgbClr val="961B1E"/>
      </a:accent2>
      <a:accent3>
        <a:srgbClr val="58585A"/>
      </a:accent3>
      <a:accent4>
        <a:srgbClr val="AD7913"/>
      </a:accent4>
      <a:accent5>
        <a:srgbClr val="C2BAB2"/>
      </a:accent5>
      <a:accent6>
        <a:srgbClr val="E2C3C5"/>
      </a:accent6>
      <a:hlink>
        <a:srgbClr val="0066CC"/>
      </a:hlink>
      <a:folHlink>
        <a:srgbClr val="9D3B9D"/>
      </a:folHlink>
    </a:clrScheme>
    <a:fontScheme name="RCOR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3247</TotalTime>
  <Words>2550</Words>
  <Application>Microsoft Office PowerPoint</Application>
  <PresentationFormat>Widescreen</PresentationFormat>
  <Paragraphs>282</Paragraphs>
  <Slides>29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-apple-system</vt:lpstr>
      <vt:lpstr>Arial</vt:lpstr>
      <vt:lpstr>Calibri</vt:lpstr>
      <vt:lpstr>Courier New</vt:lpstr>
      <vt:lpstr>Times New Roman</vt:lpstr>
      <vt:lpstr>Wingdings</vt:lpstr>
      <vt:lpstr>Office Theme</vt:lpstr>
      <vt:lpstr>1_Office Theme</vt:lpstr>
      <vt:lpstr>Preparing for and Responding to Disasters</vt:lpstr>
      <vt:lpstr>Submitting Questions and Comments</vt:lpstr>
      <vt:lpstr>Introductions and Objectives</vt:lpstr>
      <vt:lpstr>Disaster Poll</vt:lpstr>
      <vt:lpstr>Natural Disaster Data 2023</vt:lpstr>
      <vt:lpstr>Natural Disaster Data 2023</vt:lpstr>
      <vt:lpstr>Four Phases of Disaster Preparedness </vt:lpstr>
      <vt:lpstr>Pre-Disaster Recovery Planning</vt:lpstr>
      <vt:lpstr>Pre-Disaster Recovery Planning Steps</vt:lpstr>
      <vt:lpstr>The Response/Recovery Continuum</vt:lpstr>
      <vt:lpstr>Short-Term Phase </vt:lpstr>
      <vt:lpstr>Intermediate Phase </vt:lpstr>
      <vt:lpstr>Long-Term Recovery Phase </vt:lpstr>
      <vt:lpstr>Role of Governmental Entities During Disaster Response </vt:lpstr>
      <vt:lpstr>Role of Governmental Entities During Disaster Response </vt:lpstr>
      <vt:lpstr>Role of Non-Governmental Agencies (NGOs)</vt:lpstr>
      <vt:lpstr>Non-Governmental Entities (NGOs)</vt:lpstr>
      <vt:lpstr>Volunteer Organizations Active in Disaster (VOAD)</vt:lpstr>
      <vt:lpstr>Recovery Continuum Guided Principles</vt:lpstr>
      <vt:lpstr>Phases of Collective Trauma Responses </vt:lpstr>
      <vt:lpstr>Rural Factors that Impact Recovery </vt:lpstr>
      <vt:lpstr>Crisis Counseling </vt:lpstr>
      <vt:lpstr>Attention to the Children </vt:lpstr>
      <vt:lpstr>PowerPoint Presentation</vt:lpstr>
      <vt:lpstr>Compassion Fatigue </vt:lpstr>
      <vt:lpstr>Submitting Questions and Comments</vt:lpstr>
      <vt:lpstr>Citations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Tony Chinn</dc:creator>
  <cp:lastModifiedBy>Elisha Figueroa</cp:lastModifiedBy>
  <cp:revision>108</cp:revision>
  <dcterms:created xsi:type="dcterms:W3CDTF">2019-01-17T19:25:26Z</dcterms:created>
  <dcterms:modified xsi:type="dcterms:W3CDTF">2025-04-14T22:15:10Z</dcterms:modified>
</cp:coreProperties>
</file>